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452" r:id="rId2"/>
    <p:sldMasterId id="2147484476" r:id="rId3"/>
    <p:sldMasterId id="2147484488" r:id="rId4"/>
    <p:sldMasterId id="2147484500" r:id="rId5"/>
    <p:sldMasterId id="2147484512" r:id="rId6"/>
    <p:sldMasterId id="2147484536" r:id="rId7"/>
    <p:sldMasterId id="2147484584" r:id="rId8"/>
  </p:sldMasterIdLst>
  <p:notesMasterIdLst>
    <p:notesMasterId r:id="rId27"/>
  </p:notesMasterIdLst>
  <p:sldIdLst>
    <p:sldId id="256" r:id="rId9"/>
    <p:sldId id="544" r:id="rId10"/>
    <p:sldId id="545" r:id="rId11"/>
    <p:sldId id="546" r:id="rId12"/>
    <p:sldId id="547" r:id="rId13"/>
    <p:sldId id="548" r:id="rId14"/>
    <p:sldId id="549" r:id="rId15"/>
    <p:sldId id="550" r:id="rId16"/>
    <p:sldId id="551" r:id="rId17"/>
    <p:sldId id="552" r:id="rId18"/>
    <p:sldId id="553" r:id="rId19"/>
    <p:sldId id="554" r:id="rId20"/>
    <p:sldId id="555" r:id="rId21"/>
    <p:sldId id="556" r:id="rId22"/>
    <p:sldId id="557" r:id="rId23"/>
    <p:sldId id="558" r:id="rId24"/>
    <p:sldId id="559" r:id="rId25"/>
    <p:sldId id="56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A21EF-D0B2-4933-B698-1D969FD40810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FB6D2-001D-4C8D-A8BA-1068B9A08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292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278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89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6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6" name="AutoShape 32"/>
          <p:cNvSpPr>
            <a:spLocks noChangeArrowheads="1"/>
          </p:cNvSpPr>
          <p:nvPr/>
        </p:nvSpPr>
        <p:spPr bwMode="gray">
          <a:xfrm>
            <a:off x="118534" y="69851"/>
            <a:ext cx="11993033" cy="6729413"/>
          </a:xfrm>
          <a:prstGeom prst="roundRect">
            <a:avLst>
              <a:gd name="adj" fmla="val 4245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7" name="AutoShape 33" descr="sky"/>
          <p:cNvSpPr>
            <a:spLocks noChangeArrowheads="1"/>
          </p:cNvSpPr>
          <p:nvPr/>
        </p:nvSpPr>
        <p:spPr bwMode="gray">
          <a:xfrm>
            <a:off x="334434" y="260351"/>
            <a:ext cx="11523133" cy="4748213"/>
          </a:xfrm>
          <a:prstGeom prst="roundRect">
            <a:avLst>
              <a:gd name="adj" fmla="val 3912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8" name="Freeform 34"/>
          <p:cNvSpPr>
            <a:spLocks noEditPoints="1"/>
          </p:cNvSpPr>
          <p:nvPr/>
        </p:nvSpPr>
        <p:spPr bwMode="gray">
          <a:xfrm>
            <a:off x="2544234" y="1054101"/>
            <a:ext cx="7488767" cy="3743325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381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9" name="AutoShape 35"/>
          <p:cNvSpPr>
            <a:spLocks noChangeArrowheads="1"/>
          </p:cNvSpPr>
          <p:nvPr/>
        </p:nvSpPr>
        <p:spPr bwMode="gray">
          <a:xfrm>
            <a:off x="1828800" y="5757882"/>
            <a:ext cx="8636000" cy="45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2800" y="3505200"/>
            <a:ext cx="10566400" cy="838200"/>
          </a:xfrm>
        </p:spPr>
        <p:txBody>
          <a:bodyPr/>
          <a:lstStyle>
            <a:lvl1pPr>
              <a:defRPr sz="4400" i="1"/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904971" y="5786454"/>
            <a:ext cx="84328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rgbClr val="FEFEFE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37326"/>
            <a:ext cx="3860800" cy="244475"/>
          </a:xfrm>
        </p:spPr>
        <p:txBody>
          <a:bodyPr/>
          <a:lstStyle>
            <a:lvl1pPr>
              <a:defRPr sz="1400" b="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fld id="{CBD7EE68-842E-4C1A-9CBA-4FCE66B31CEC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163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buFont typeface="Wingdings" pitchFamily="2" charset="2"/>
              <a:buChar char="u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6417A-E73F-4F96-B66A-7E90D29A5175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07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77D111-4CF8-4660-99E4-BA0888B4261D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197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541E9B-2F16-4DFF-BC4B-15AE43ECCF01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167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C17995-C3FD-4B9D-8885-42D260BCD9C7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38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B7C2548-6EAE-4F75-BA3A-A0418D20E4BE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59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213AA3-E077-4349-9FAE-637B53638E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450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09D599-D9DA-4588-ABD1-B82246441CD6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18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902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5F691C-3EE2-4A74-92DA-72396F6CE202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703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00D10F1-3595-46C7-8067-D80DBC2FE4AA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6426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6172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6172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1F23E58-9D4C-4986-84A0-01BBAA14B9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5181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6" name="AutoShape 32"/>
          <p:cNvSpPr>
            <a:spLocks noChangeArrowheads="1"/>
          </p:cNvSpPr>
          <p:nvPr/>
        </p:nvSpPr>
        <p:spPr bwMode="gray">
          <a:xfrm>
            <a:off x="118534" y="69851"/>
            <a:ext cx="11993033" cy="6729413"/>
          </a:xfrm>
          <a:prstGeom prst="roundRect">
            <a:avLst>
              <a:gd name="adj" fmla="val 4245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7" name="AutoShape 33" descr="sky"/>
          <p:cNvSpPr>
            <a:spLocks noChangeArrowheads="1"/>
          </p:cNvSpPr>
          <p:nvPr/>
        </p:nvSpPr>
        <p:spPr bwMode="gray">
          <a:xfrm>
            <a:off x="334434" y="260351"/>
            <a:ext cx="11523133" cy="4748213"/>
          </a:xfrm>
          <a:prstGeom prst="roundRect">
            <a:avLst>
              <a:gd name="adj" fmla="val 3912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8" name="Freeform 34"/>
          <p:cNvSpPr>
            <a:spLocks noEditPoints="1"/>
          </p:cNvSpPr>
          <p:nvPr/>
        </p:nvSpPr>
        <p:spPr bwMode="gray">
          <a:xfrm>
            <a:off x="2544234" y="1054101"/>
            <a:ext cx="7488767" cy="3743325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381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9" name="AutoShape 35"/>
          <p:cNvSpPr>
            <a:spLocks noChangeArrowheads="1"/>
          </p:cNvSpPr>
          <p:nvPr/>
        </p:nvSpPr>
        <p:spPr bwMode="gray">
          <a:xfrm>
            <a:off x="1828800" y="5757882"/>
            <a:ext cx="8636000" cy="45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2800" y="3505200"/>
            <a:ext cx="10566400" cy="838200"/>
          </a:xfrm>
        </p:spPr>
        <p:txBody>
          <a:bodyPr/>
          <a:lstStyle>
            <a:lvl1pPr>
              <a:defRPr sz="4400" i="1"/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904971" y="5786454"/>
            <a:ext cx="84328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rgbClr val="FEFEFE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37326"/>
            <a:ext cx="3860800" cy="244475"/>
          </a:xfrm>
        </p:spPr>
        <p:txBody>
          <a:bodyPr/>
          <a:lstStyle>
            <a:lvl1pPr>
              <a:defRPr sz="1400" b="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fld id="{CBD7EE68-842E-4C1A-9CBA-4FCE66B31CEC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5016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buFont typeface="Wingdings" pitchFamily="2" charset="2"/>
              <a:buChar char="u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6417A-E73F-4F96-B66A-7E90D29A5175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4634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77D111-4CF8-4660-99E4-BA0888B4261D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5778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541E9B-2F16-4DFF-BC4B-15AE43ECCF01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503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C17995-C3FD-4B9D-8885-42D260BCD9C7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2731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B7C2548-6EAE-4F75-BA3A-A0418D20E4BE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2955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213AA3-E077-4349-9FAE-637B53638E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6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775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09D599-D9DA-4588-ABD1-B82246441CD6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1774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5F691C-3EE2-4A74-92DA-72396F6CE202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0330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00D10F1-3595-46C7-8067-D80DBC2FE4AA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4527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6172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6172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1F23E58-9D4C-4986-84A0-01BBAA14B9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8955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6" name="AutoShape 32"/>
          <p:cNvSpPr>
            <a:spLocks noChangeArrowheads="1"/>
          </p:cNvSpPr>
          <p:nvPr/>
        </p:nvSpPr>
        <p:spPr bwMode="gray">
          <a:xfrm>
            <a:off x="118534" y="69851"/>
            <a:ext cx="11993033" cy="6729413"/>
          </a:xfrm>
          <a:prstGeom prst="roundRect">
            <a:avLst>
              <a:gd name="adj" fmla="val 4245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7" name="AutoShape 33" descr="sky"/>
          <p:cNvSpPr>
            <a:spLocks noChangeArrowheads="1"/>
          </p:cNvSpPr>
          <p:nvPr/>
        </p:nvSpPr>
        <p:spPr bwMode="gray">
          <a:xfrm>
            <a:off x="334434" y="260351"/>
            <a:ext cx="11523133" cy="4748213"/>
          </a:xfrm>
          <a:prstGeom prst="roundRect">
            <a:avLst>
              <a:gd name="adj" fmla="val 3912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8" name="Freeform 34"/>
          <p:cNvSpPr>
            <a:spLocks noEditPoints="1"/>
          </p:cNvSpPr>
          <p:nvPr/>
        </p:nvSpPr>
        <p:spPr bwMode="gray">
          <a:xfrm>
            <a:off x="2544234" y="1054101"/>
            <a:ext cx="7488767" cy="3743325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381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9" name="AutoShape 35"/>
          <p:cNvSpPr>
            <a:spLocks noChangeArrowheads="1"/>
          </p:cNvSpPr>
          <p:nvPr/>
        </p:nvSpPr>
        <p:spPr bwMode="gray">
          <a:xfrm>
            <a:off x="1828800" y="5757882"/>
            <a:ext cx="8636000" cy="45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2800" y="3505200"/>
            <a:ext cx="10566400" cy="838200"/>
          </a:xfrm>
        </p:spPr>
        <p:txBody>
          <a:bodyPr/>
          <a:lstStyle>
            <a:lvl1pPr>
              <a:defRPr sz="4400" i="1"/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904971" y="5786454"/>
            <a:ext cx="84328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rgbClr val="FEFEFE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37326"/>
            <a:ext cx="3860800" cy="244475"/>
          </a:xfrm>
        </p:spPr>
        <p:txBody>
          <a:bodyPr/>
          <a:lstStyle>
            <a:lvl1pPr>
              <a:defRPr sz="1400" b="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fld id="{CBD7EE68-842E-4C1A-9CBA-4FCE66B31CEC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5430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buFont typeface="Wingdings" pitchFamily="2" charset="2"/>
              <a:buChar char="u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6417A-E73F-4F96-B66A-7E90D29A5175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843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77D111-4CF8-4660-99E4-BA0888B4261D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0022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541E9B-2F16-4DFF-BC4B-15AE43ECCF01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2323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C17995-C3FD-4B9D-8885-42D260BCD9C7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1075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B7C2548-6EAE-4F75-BA3A-A0418D20E4BE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094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5833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213AA3-E077-4349-9FAE-637B53638E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774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09D599-D9DA-4588-ABD1-B82246441CD6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0721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5F691C-3EE2-4A74-92DA-72396F6CE202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001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00D10F1-3595-46C7-8067-D80DBC2FE4AA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72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6172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6172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1F23E58-9D4C-4986-84A0-01BBAA14B9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4051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6" name="AutoShape 32"/>
          <p:cNvSpPr>
            <a:spLocks noChangeArrowheads="1"/>
          </p:cNvSpPr>
          <p:nvPr/>
        </p:nvSpPr>
        <p:spPr bwMode="gray">
          <a:xfrm>
            <a:off x="118534" y="69851"/>
            <a:ext cx="11993033" cy="6729413"/>
          </a:xfrm>
          <a:prstGeom prst="roundRect">
            <a:avLst>
              <a:gd name="adj" fmla="val 4245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7" name="AutoShape 33" descr="sky"/>
          <p:cNvSpPr>
            <a:spLocks noChangeArrowheads="1"/>
          </p:cNvSpPr>
          <p:nvPr/>
        </p:nvSpPr>
        <p:spPr bwMode="gray">
          <a:xfrm>
            <a:off x="334434" y="260351"/>
            <a:ext cx="11523133" cy="4748213"/>
          </a:xfrm>
          <a:prstGeom prst="roundRect">
            <a:avLst>
              <a:gd name="adj" fmla="val 3912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8" name="Freeform 34"/>
          <p:cNvSpPr>
            <a:spLocks noEditPoints="1"/>
          </p:cNvSpPr>
          <p:nvPr/>
        </p:nvSpPr>
        <p:spPr bwMode="gray">
          <a:xfrm>
            <a:off x="2544234" y="1054101"/>
            <a:ext cx="7488767" cy="3743325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381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9" name="AutoShape 35"/>
          <p:cNvSpPr>
            <a:spLocks noChangeArrowheads="1"/>
          </p:cNvSpPr>
          <p:nvPr/>
        </p:nvSpPr>
        <p:spPr bwMode="gray">
          <a:xfrm>
            <a:off x="1828800" y="5757882"/>
            <a:ext cx="8636000" cy="45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2800" y="3505200"/>
            <a:ext cx="10566400" cy="838200"/>
          </a:xfrm>
        </p:spPr>
        <p:txBody>
          <a:bodyPr/>
          <a:lstStyle>
            <a:lvl1pPr>
              <a:defRPr sz="4400" i="1"/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904971" y="5786454"/>
            <a:ext cx="84328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rgbClr val="FEFEFE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37326"/>
            <a:ext cx="3860800" cy="244475"/>
          </a:xfrm>
        </p:spPr>
        <p:txBody>
          <a:bodyPr/>
          <a:lstStyle>
            <a:lvl1pPr>
              <a:defRPr sz="1400" b="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fld id="{CBD7EE68-842E-4C1A-9CBA-4FCE66B31CEC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4178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buFont typeface="Wingdings" pitchFamily="2" charset="2"/>
              <a:buChar char="u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6417A-E73F-4F96-B66A-7E90D29A5175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3816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77D111-4CF8-4660-99E4-BA0888B4261D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8473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541E9B-2F16-4DFF-BC4B-15AE43ECCF01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4084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C17995-C3FD-4B9D-8885-42D260BCD9C7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57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4235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B7C2548-6EAE-4F75-BA3A-A0418D20E4BE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6397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213AA3-E077-4349-9FAE-637B53638E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9941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09D599-D9DA-4588-ABD1-B82246441CD6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148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5F691C-3EE2-4A74-92DA-72396F6CE202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8160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00D10F1-3595-46C7-8067-D80DBC2FE4AA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5873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6172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6172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1F23E58-9D4C-4986-84A0-01BBAA14B9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62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6" name="AutoShape 32"/>
          <p:cNvSpPr>
            <a:spLocks noChangeArrowheads="1"/>
          </p:cNvSpPr>
          <p:nvPr/>
        </p:nvSpPr>
        <p:spPr bwMode="gray">
          <a:xfrm>
            <a:off x="118534" y="69851"/>
            <a:ext cx="11993033" cy="6729413"/>
          </a:xfrm>
          <a:prstGeom prst="roundRect">
            <a:avLst>
              <a:gd name="adj" fmla="val 4245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7" name="AutoShape 33" descr="sky"/>
          <p:cNvSpPr>
            <a:spLocks noChangeArrowheads="1"/>
          </p:cNvSpPr>
          <p:nvPr/>
        </p:nvSpPr>
        <p:spPr bwMode="gray">
          <a:xfrm>
            <a:off x="334434" y="260351"/>
            <a:ext cx="11523133" cy="4748213"/>
          </a:xfrm>
          <a:prstGeom prst="roundRect">
            <a:avLst>
              <a:gd name="adj" fmla="val 3912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8" name="Freeform 34"/>
          <p:cNvSpPr>
            <a:spLocks noEditPoints="1"/>
          </p:cNvSpPr>
          <p:nvPr/>
        </p:nvSpPr>
        <p:spPr bwMode="gray">
          <a:xfrm>
            <a:off x="2544234" y="1054101"/>
            <a:ext cx="7488767" cy="3743325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381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9" name="AutoShape 35"/>
          <p:cNvSpPr>
            <a:spLocks noChangeArrowheads="1"/>
          </p:cNvSpPr>
          <p:nvPr/>
        </p:nvSpPr>
        <p:spPr bwMode="gray">
          <a:xfrm>
            <a:off x="1828800" y="5757882"/>
            <a:ext cx="8636000" cy="45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2800" y="3505200"/>
            <a:ext cx="10566400" cy="838200"/>
          </a:xfrm>
        </p:spPr>
        <p:txBody>
          <a:bodyPr/>
          <a:lstStyle>
            <a:lvl1pPr>
              <a:defRPr sz="4400" i="1"/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904971" y="5786454"/>
            <a:ext cx="84328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rgbClr val="FEFEFE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37326"/>
            <a:ext cx="3860800" cy="244475"/>
          </a:xfrm>
        </p:spPr>
        <p:txBody>
          <a:bodyPr/>
          <a:lstStyle>
            <a:lvl1pPr>
              <a:defRPr sz="1400" b="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fld id="{CBD7EE68-842E-4C1A-9CBA-4FCE66B31CEC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446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buFont typeface="Wingdings" pitchFamily="2" charset="2"/>
              <a:buChar char="u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6417A-E73F-4F96-B66A-7E90D29A5175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3881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77D111-4CF8-4660-99E4-BA0888B4261D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2210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541E9B-2F16-4DFF-BC4B-15AE43ECCF01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19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096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C17995-C3FD-4B9D-8885-42D260BCD9C7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4403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B7C2548-6EAE-4F75-BA3A-A0418D20E4BE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4246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213AA3-E077-4349-9FAE-637B53638E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9029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09D599-D9DA-4588-ABD1-B82246441CD6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6251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5F691C-3EE2-4A74-92DA-72396F6CE202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25949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00D10F1-3595-46C7-8067-D80DBC2FE4AA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68508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6172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6172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1F23E58-9D4C-4986-84A0-01BBAA14B9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3038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6" name="AutoShape 32"/>
          <p:cNvSpPr>
            <a:spLocks noChangeArrowheads="1"/>
          </p:cNvSpPr>
          <p:nvPr/>
        </p:nvSpPr>
        <p:spPr bwMode="gray">
          <a:xfrm>
            <a:off x="118534" y="69851"/>
            <a:ext cx="11993033" cy="6729413"/>
          </a:xfrm>
          <a:prstGeom prst="roundRect">
            <a:avLst>
              <a:gd name="adj" fmla="val 4245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7" name="AutoShape 33" descr="sky"/>
          <p:cNvSpPr>
            <a:spLocks noChangeArrowheads="1"/>
          </p:cNvSpPr>
          <p:nvPr/>
        </p:nvSpPr>
        <p:spPr bwMode="gray">
          <a:xfrm>
            <a:off x="334434" y="260351"/>
            <a:ext cx="11523133" cy="4748213"/>
          </a:xfrm>
          <a:prstGeom prst="roundRect">
            <a:avLst>
              <a:gd name="adj" fmla="val 3912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8" name="Freeform 34"/>
          <p:cNvSpPr>
            <a:spLocks noEditPoints="1"/>
          </p:cNvSpPr>
          <p:nvPr/>
        </p:nvSpPr>
        <p:spPr bwMode="gray">
          <a:xfrm>
            <a:off x="2544234" y="1054101"/>
            <a:ext cx="7488767" cy="3743325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381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9" name="AutoShape 35"/>
          <p:cNvSpPr>
            <a:spLocks noChangeArrowheads="1"/>
          </p:cNvSpPr>
          <p:nvPr/>
        </p:nvSpPr>
        <p:spPr bwMode="gray">
          <a:xfrm>
            <a:off x="1828800" y="5757882"/>
            <a:ext cx="8636000" cy="45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2800" y="3505200"/>
            <a:ext cx="10566400" cy="838200"/>
          </a:xfrm>
        </p:spPr>
        <p:txBody>
          <a:bodyPr/>
          <a:lstStyle>
            <a:lvl1pPr>
              <a:defRPr sz="4400" i="1"/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904971" y="5786454"/>
            <a:ext cx="84328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rgbClr val="FEFEFE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37326"/>
            <a:ext cx="3860800" cy="244475"/>
          </a:xfrm>
        </p:spPr>
        <p:txBody>
          <a:bodyPr/>
          <a:lstStyle>
            <a:lvl1pPr>
              <a:defRPr sz="1400" b="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fld id="{CBD7EE68-842E-4C1A-9CBA-4FCE66B31CEC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1023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buFont typeface="Wingdings" pitchFamily="2" charset="2"/>
              <a:buChar char="u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6417A-E73F-4F96-B66A-7E90D29A5175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832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77D111-4CF8-4660-99E4-BA0888B4261D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380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899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541E9B-2F16-4DFF-BC4B-15AE43ECCF01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3630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C17995-C3FD-4B9D-8885-42D260BCD9C7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2964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B7C2548-6EAE-4F75-BA3A-A0418D20E4BE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19759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213AA3-E077-4349-9FAE-637B53638E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135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09D599-D9DA-4588-ABD1-B82246441CD6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7684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5F691C-3EE2-4A74-92DA-72396F6CE202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34409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00D10F1-3595-46C7-8067-D80DBC2FE4AA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52955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6172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6172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1F23E58-9D4C-4986-84A0-01BBAA14B9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0930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7EBF-EBBD-4E75-9F63-9C8798315C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05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109728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9349" y="6453337"/>
            <a:ext cx="3860800" cy="365125"/>
          </a:xfrm>
        </p:spPr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7851" y="6453337"/>
            <a:ext cx="2844800" cy="365125"/>
          </a:xfrm>
        </p:spPr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453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2529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369E-5405-448E-9B6E-6BF1569EAB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42731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943A-3679-42CB-B783-B4B760247C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0068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3FF6E-86EA-4B8D-9DAE-EEA3C365C5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4027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E9F7-C8F2-4467-9EF3-2950ECF4BBF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3441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4E5F-F6B3-48FC-B9BE-D27302FB39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2058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A95D-85BF-488E-99FB-9CB942A31A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0759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097F-3B33-4F20-ACED-FCFE7ADED0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58110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40F4-7B23-464E-8991-27F26ACE70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134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DB37-C4BA-4833-B2AF-F2CA669AA3C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1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83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715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7" name="Freeform 57"/>
          <p:cNvSpPr>
            <a:spLocks noEditPoints="1"/>
          </p:cNvSpPr>
          <p:nvPr/>
        </p:nvSpPr>
        <p:spPr bwMode="gray">
          <a:xfrm>
            <a:off x="527051" y="188913"/>
            <a:ext cx="1536700" cy="792162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56" name="AutoShape 56"/>
          <p:cNvSpPr>
            <a:spLocks noChangeArrowheads="1"/>
          </p:cNvSpPr>
          <p:nvPr/>
        </p:nvSpPr>
        <p:spPr bwMode="gray">
          <a:xfrm>
            <a:off x="220134" y="144464"/>
            <a:ext cx="11755967" cy="6454775"/>
          </a:xfrm>
          <a:prstGeom prst="roundRect">
            <a:avLst>
              <a:gd name="adj" fmla="val 4287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711200" y="2286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0"/>
            <a:ext cx="10972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B3CA7FD-A697-4255-A94B-9C1DC1B3CE8F}" type="slidenum">
              <a:rPr lang="en-US" altLang="ko-KR">
                <a:solidFill>
                  <a:srgbClr val="113F71"/>
                </a:solidFill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58" name="Line 58"/>
          <p:cNvSpPr>
            <a:spLocks noChangeShapeType="1"/>
          </p:cNvSpPr>
          <p:nvPr/>
        </p:nvSpPr>
        <p:spPr bwMode="gray">
          <a:xfrm>
            <a:off x="624418" y="981076"/>
            <a:ext cx="11034183" cy="95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4252384" y="6596064"/>
            <a:ext cx="3352800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871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  <p:sldLayoutId id="2147484454" r:id="rId2"/>
    <p:sldLayoutId id="2147484455" r:id="rId3"/>
    <p:sldLayoutId id="2147484456" r:id="rId4"/>
    <p:sldLayoutId id="2147484457" r:id="rId5"/>
    <p:sldLayoutId id="2147484458" r:id="rId6"/>
    <p:sldLayoutId id="2147484459" r:id="rId7"/>
    <p:sldLayoutId id="2147484460" r:id="rId8"/>
    <p:sldLayoutId id="2147484461" r:id="rId9"/>
    <p:sldLayoutId id="2147484462" r:id="rId10"/>
    <p:sldLayoutId id="2147484463" r:id="rId11"/>
  </p:sldLayoutIdLst>
  <p:hf hdr="0" ftr="0" dt="0"/>
  <p:txStyles>
    <p:titleStyle>
      <a:lvl1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11000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7" name="Freeform 57"/>
          <p:cNvSpPr>
            <a:spLocks noEditPoints="1"/>
          </p:cNvSpPr>
          <p:nvPr/>
        </p:nvSpPr>
        <p:spPr bwMode="gray">
          <a:xfrm>
            <a:off x="527051" y="188913"/>
            <a:ext cx="1536700" cy="792162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56" name="AutoShape 56"/>
          <p:cNvSpPr>
            <a:spLocks noChangeArrowheads="1"/>
          </p:cNvSpPr>
          <p:nvPr/>
        </p:nvSpPr>
        <p:spPr bwMode="gray">
          <a:xfrm>
            <a:off x="220134" y="144464"/>
            <a:ext cx="11755967" cy="6454775"/>
          </a:xfrm>
          <a:prstGeom prst="roundRect">
            <a:avLst>
              <a:gd name="adj" fmla="val 4287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711200" y="2286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0"/>
            <a:ext cx="10972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B3CA7FD-A697-4255-A94B-9C1DC1B3CE8F}" type="slidenum">
              <a:rPr lang="en-US" altLang="ko-KR">
                <a:solidFill>
                  <a:srgbClr val="113F71"/>
                </a:solidFill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58" name="Line 58"/>
          <p:cNvSpPr>
            <a:spLocks noChangeShapeType="1"/>
          </p:cNvSpPr>
          <p:nvPr/>
        </p:nvSpPr>
        <p:spPr bwMode="gray">
          <a:xfrm>
            <a:off x="624418" y="981076"/>
            <a:ext cx="11034183" cy="95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4252384" y="6596064"/>
            <a:ext cx="3352800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80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hf hdr="0" ftr="0" dt="0"/>
  <p:txStyles>
    <p:titleStyle>
      <a:lvl1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11000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7" name="Freeform 57"/>
          <p:cNvSpPr>
            <a:spLocks noEditPoints="1"/>
          </p:cNvSpPr>
          <p:nvPr/>
        </p:nvSpPr>
        <p:spPr bwMode="gray">
          <a:xfrm>
            <a:off x="527051" y="188913"/>
            <a:ext cx="1536700" cy="792162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56" name="AutoShape 56"/>
          <p:cNvSpPr>
            <a:spLocks noChangeArrowheads="1"/>
          </p:cNvSpPr>
          <p:nvPr/>
        </p:nvSpPr>
        <p:spPr bwMode="gray">
          <a:xfrm>
            <a:off x="220134" y="144464"/>
            <a:ext cx="11755967" cy="6454775"/>
          </a:xfrm>
          <a:prstGeom prst="roundRect">
            <a:avLst>
              <a:gd name="adj" fmla="val 4287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711200" y="2286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0"/>
            <a:ext cx="10972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B3CA7FD-A697-4255-A94B-9C1DC1B3CE8F}" type="slidenum">
              <a:rPr lang="en-US" altLang="ko-KR">
                <a:solidFill>
                  <a:srgbClr val="113F71"/>
                </a:solidFill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58" name="Line 58"/>
          <p:cNvSpPr>
            <a:spLocks noChangeShapeType="1"/>
          </p:cNvSpPr>
          <p:nvPr/>
        </p:nvSpPr>
        <p:spPr bwMode="gray">
          <a:xfrm>
            <a:off x="624418" y="981076"/>
            <a:ext cx="11034183" cy="95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4252384" y="6596064"/>
            <a:ext cx="3352800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35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9" r:id="rId1"/>
    <p:sldLayoutId id="2147484490" r:id="rId2"/>
    <p:sldLayoutId id="2147484491" r:id="rId3"/>
    <p:sldLayoutId id="2147484492" r:id="rId4"/>
    <p:sldLayoutId id="2147484493" r:id="rId5"/>
    <p:sldLayoutId id="2147484494" r:id="rId6"/>
    <p:sldLayoutId id="2147484495" r:id="rId7"/>
    <p:sldLayoutId id="2147484496" r:id="rId8"/>
    <p:sldLayoutId id="2147484497" r:id="rId9"/>
    <p:sldLayoutId id="2147484498" r:id="rId10"/>
    <p:sldLayoutId id="2147484499" r:id="rId11"/>
  </p:sldLayoutIdLst>
  <p:hf hdr="0" ftr="0" dt="0"/>
  <p:txStyles>
    <p:titleStyle>
      <a:lvl1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11000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7" name="Freeform 57"/>
          <p:cNvSpPr>
            <a:spLocks noEditPoints="1"/>
          </p:cNvSpPr>
          <p:nvPr/>
        </p:nvSpPr>
        <p:spPr bwMode="gray">
          <a:xfrm>
            <a:off x="527051" y="188913"/>
            <a:ext cx="1536700" cy="792162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56" name="AutoShape 56"/>
          <p:cNvSpPr>
            <a:spLocks noChangeArrowheads="1"/>
          </p:cNvSpPr>
          <p:nvPr/>
        </p:nvSpPr>
        <p:spPr bwMode="gray">
          <a:xfrm>
            <a:off x="220134" y="144464"/>
            <a:ext cx="11755967" cy="6454775"/>
          </a:xfrm>
          <a:prstGeom prst="roundRect">
            <a:avLst>
              <a:gd name="adj" fmla="val 4287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711200" y="2286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0"/>
            <a:ext cx="10972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B3CA7FD-A697-4255-A94B-9C1DC1B3CE8F}" type="slidenum">
              <a:rPr lang="en-US" altLang="ko-KR">
                <a:solidFill>
                  <a:srgbClr val="113F71"/>
                </a:solidFill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58" name="Line 58"/>
          <p:cNvSpPr>
            <a:spLocks noChangeShapeType="1"/>
          </p:cNvSpPr>
          <p:nvPr/>
        </p:nvSpPr>
        <p:spPr bwMode="gray">
          <a:xfrm>
            <a:off x="624418" y="981076"/>
            <a:ext cx="11034183" cy="95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4252384" y="6596064"/>
            <a:ext cx="3352800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656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hf hdr="0" ftr="0" dt="0"/>
  <p:txStyles>
    <p:titleStyle>
      <a:lvl1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11000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7" name="Freeform 57"/>
          <p:cNvSpPr>
            <a:spLocks noEditPoints="1"/>
          </p:cNvSpPr>
          <p:nvPr/>
        </p:nvSpPr>
        <p:spPr bwMode="gray">
          <a:xfrm>
            <a:off x="527051" y="188913"/>
            <a:ext cx="1536700" cy="792162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56" name="AutoShape 56"/>
          <p:cNvSpPr>
            <a:spLocks noChangeArrowheads="1"/>
          </p:cNvSpPr>
          <p:nvPr/>
        </p:nvSpPr>
        <p:spPr bwMode="gray">
          <a:xfrm>
            <a:off x="220134" y="144464"/>
            <a:ext cx="11755967" cy="6454775"/>
          </a:xfrm>
          <a:prstGeom prst="roundRect">
            <a:avLst>
              <a:gd name="adj" fmla="val 4287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711200" y="2286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0"/>
            <a:ext cx="10972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B3CA7FD-A697-4255-A94B-9C1DC1B3CE8F}" type="slidenum">
              <a:rPr lang="en-US" altLang="ko-KR">
                <a:solidFill>
                  <a:srgbClr val="113F71"/>
                </a:solidFill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58" name="Line 58"/>
          <p:cNvSpPr>
            <a:spLocks noChangeShapeType="1"/>
          </p:cNvSpPr>
          <p:nvPr/>
        </p:nvSpPr>
        <p:spPr bwMode="gray">
          <a:xfrm>
            <a:off x="624418" y="981076"/>
            <a:ext cx="11034183" cy="95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4252384" y="6596064"/>
            <a:ext cx="3352800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7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4" r:id="rId2"/>
    <p:sldLayoutId id="2147484515" r:id="rId3"/>
    <p:sldLayoutId id="2147484516" r:id="rId4"/>
    <p:sldLayoutId id="2147484517" r:id="rId5"/>
    <p:sldLayoutId id="2147484518" r:id="rId6"/>
    <p:sldLayoutId id="2147484519" r:id="rId7"/>
    <p:sldLayoutId id="2147484520" r:id="rId8"/>
    <p:sldLayoutId id="2147484521" r:id="rId9"/>
    <p:sldLayoutId id="2147484522" r:id="rId10"/>
    <p:sldLayoutId id="2147484523" r:id="rId11"/>
  </p:sldLayoutIdLst>
  <p:hf hdr="0" ftr="0" dt="0"/>
  <p:txStyles>
    <p:titleStyle>
      <a:lvl1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11000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7" name="Freeform 57"/>
          <p:cNvSpPr>
            <a:spLocks noEditPoints="1"/>
          </p:cNvSpPr>
          <p:nvPr/>
        </p:nvSpPr>
        <p:spPr bwMode="gray">
          <a:xfrm>
            <a:off x="527051" y="188913"/>
            <a:ext cx="1536700" cy="792162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56" name="AutoShape 56"/>
          <p:cNvSpPr>
            <a:spLocks noChangeArrowheads="1"/>
          </p:cNvSpPr>
          <p:nvPr/>
        </p:nvSpPr>
        <p:spPr bwMode="gray">
          <a:xfrm>
            <a:off x="220134" y="144464"/>
            <a:ext cx="11755967" cy="6454775"/>
          </a:xfrm>
          <a:prstGeom prst="roundRect">
            <a:avLst>
              <a:gd name="adj" fmla="val 4287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711200" y="2286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0"/>
            <a:ext cx="10972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B3CA7FD-A697-4255-A94B-9C1DC1B3CE8F}" type="slidenum">
              <a:rPr lang="en-US" altLang="ko-KR">
                <a:solidFill>
                  <a:srgbClr val="113F71"/>
                </a:solidFill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58" name="Line 58"/>
          <p:cNvSpPr>
            <a:spLocks noChangeShapeType="1"/>
          </p:cNvSpPr>
          <p:nvPr/>
        </p:nvSpPr>
        <p:spPr bwMode="gray">
          <a:xfrm>
            <a:off x="624418" y="981076"/>
            <a:ext cx="11034183" cy="95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4252384" y="6596064"/>
            <a:ext cx="3352800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71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7" r:id="rId1"/>
    <p:sldLayoutId id="2147484538" r:id="rId2"/>
    <p:sldLayoutId id="2147484539" r:id="rId3"/>
    <p:sldLayoutId id="2147484540" r:id="rId4"/>
    <p:sldLayoutId id="2147484541" r:id="rId5"/>
    <p:sldLayoutId id="2147484542" r:id="rId6"/>
    <p:sldLayoutId id="2147484543" r:id="rId7"/>
    <p:sldLayoutId id="2147484544" r:id="rId8"/>
    <p:sldLayoutId id="2147484545" r:id="rId9"/>
    <p:sldLayoutId id="2147484546" r:id="rId10"/>
    <p:sldLayoutId id="2147484547" r:id="rId11"/>
  </p:sldLayoutIdLst>
  <p:hf hdr="0" ftr="0" dt="0"/>
  <p:txStyles>
    <p:titleStyle>
      <a:lvl1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11000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497D-5AFE-4088-A5B0-F2816D3D8D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1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5" r:id="rId1"/>
    <p:sldLayoutId id="2147484586" r:id="rId2"/>
    <p:sldLayoutId id="2147484587" r:id="rId3"/>
    <p:sldLayoutId id="2147484588" r:id="rId4"/>
    <p:sldLayoutId id="2147484589" r:id="rId5"/>
    <p:sldLayoutId id="2147484590" r:id="rId6"/>
    <p:sldLayoutId id="2147484591" r:id="rId7"/>
    <p:sldLayoutId id="2147484592" r:id="rId8"/>
    <p:sldLayoutId id="2147484593" r:id="rId9"/>
    <p:sldLayoutId id="2147484594" r:id="rId10"/>
    <p:sldLayoutId id="2147484595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2324405" y="379920"/>
            <a:ext cx="8329218" cy="742591"/>
          </a:xfrm>
        </p:spPr>
        <p:txBody>
          <a:bodyPr>
            <a:normAutofit/>
          </a:bodyPr>
          <a:lstStyle/>
          <a:p>
            <a:r>
              <a:rPr lang="ko-KR" altLang="en-US" sz="3300" dirty="0"/>
              <a:t>제 </a:t>
            </a:r>
            <a:r>
              <a:rPr lang="en-US" altLang="ko-KR" sz="3300" dirty="0"/>
              <a:t>27</a:t>
            </a:r>
            <a:r>
              <a:rPr lang="ko-KR" altLang="en-US" sz="3300" dirty="0"/>
              <a:t>강 </a:t>
            </a:r>
            <a:r>
              <a:rPr lang="en-US" altLang="ko-KR" sz="3600" dirty="0"/>
              <a:t>JSP </a:t>
            </a:r>
            <a:r>
              <a:rPr lang="ko-KR" altLang="en-US" sz="3600" dirty="0" err="1"/>
              <a:t>제어문</a:t>
            </a:r>
            <a:r>
              <a:rPr lang="ko-KR" altLang="en-US" sz="3600" dirty="0"/>
              <a:t> </a:t>
            </a:r>
            <a:r>
              <a:rPr lang="ko-KR" altLang="en-US" sz="3600" dirty="0" err="1"/>
              <a:t>모바일웹문서작성</a:t>
            </a:r>
            <a:endParaRPr lang="ko-KR" altLang="en-US" sz="33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759789" cy="25609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2703157"/>
            <a:ext cx="2081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B0F0"/>
                </a:solidFill>
              </a:rPr>
              <a:t>담당교수 </a:t>
            </a:r>
            <a:r>
              <a:rPr lang="en-US" altLang="ko-KR" sz="1200" dirty="0">
                <a:solidFill>
                  <a:srgbClr val="00B0F0"/>
                </a:solidFill>
              </a:rPr>
              <a:t>: </a:t>
            </a:r>
            <a:r>
              <a:rPr lang="ko-KR" altLang="en-US" sz="1200" dirty="0">
                <a:solidFill>
                  <a:srgbClr val="00B0F0"/>
                </a:solidFill>
              </a:rPr>
              <a:t>전응섭 교수</a:t>
            </a:r>
            <a:endParaRPr lang="en-US" altLang="ko-KR" sz="1200" dirty="0">
              <a:solidFill>
                <a:srgbClr val="00B0F0"/>
              </a:solidFill>
            </a:endParaRPr>
          </a:p>
          <a:p>
            <a:r>
              <a:rPr lang="ko-KR" altLang="en-US" sz="1200" dirty="0">
                <a:solidFill>
                  <a:srgbClr val="00B0F0"/>
                </a:solidFill>
              </a:rPr>
              <a:t>연구실 </a:t>
            </a:r>
            <a:r>
              <a:rPr lang="en-US" altLang="ko-KR" sz="1200" dirty="0">
                <a:solidFill>
                  <a:srgbClr val="00B0F0"/>
                </a:solidFill>
              </a:rPr>
              <a:t>: </a:t>
            </a:r>
            <a:r>
              <a:rPr lang="ko-KR" altLang="en-US" sz="1200" dirty="0">
                <a:solidFill>
                  <a:srgbClr val="00B0F0"/>
                </a:solidFill>
              </a:rPr>
              <a:t>은봉관 </a:t>
            </a:r>
            <a:r>
              <a:rPr lang="en-US" altLang="ko-KR" sz="1200" dirty="0">
                <a:solidFill>
                  <a:srgbClr val="00B0F0"/>
                </a:solidFill>
              </a:rPr>
              <a:t>8</a:t>
            </a:r>
            <a:r>
              <a:rPr lang="ko-KR" altLang="en-US" sz="1200" dirty="0">
                <a:solidFill>
                  <a:srgbClr val="00B0F0"/>
                </a:solidFill>
              </a:rPr>
              <a:t>층</a:t>
            </a:r>
            <a:endParaRPr lang="en-US" altLang="ko-KR" sz="1200" dirty="0">
              <a:solidFill>
                <a:srgbClr val="00B0F0"/>
              </a:solidFill>
            </a:endParaRPr>
          </a:p>
          <a:p>
            <a:r>
              <a:rPr lang="ko-KR" altLang="en-US" sz="1200" dirty="0">
                <a:solidFill>
                  <a:srgbClr val="00B0F0"/>
                </a:solidFill>
              </a:rPr>
              <a:t>연락처 </a:t>
            </a:r>
            <a:r>
              <a:rPr lang="en-US" altLang="ko-KR" sz="1200" dirty="0">
                <a:solidFill>
                  <a:srgbClr val="00B0F0"/>
                </a:solidFill>
              </a:rPr>
              <a:t>: 02-950-7620</a:t>
            </a:r>
          </a:p>
          <a:p>
            <a:r>
              <a:rPr lang="en-US" altLang="ko-KR" sz="1200" dirty="0">
                <a:solidFill>
                  <a:srgbClr val="00B0F0"/>
                </a:solidFill>
              </a:rPr>
              <a:t>HP) 010-5268-7267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195313" y="1332912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배열과 </a:t>
            </a:r>
            <a:r>
              <a:rPr lang="ko-KR" altLang="en-US" dirty="0" err="1"/>
              <a:t>반복문을</a:t>
            </a:r>
            <a:r>
              <a:rPr lang="ko-KR" altLang="en-US" dirty="0"/>
              <a:t> 이용한 이미지 목록과 이벤트처리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배열과 </a:t>
            </a:r>
            <a:r>
              <a:rPr lang="ko-KR" altLang="en-US" dirty="0" err="1"/>
              <a:t>반복문을</a:t>
            </a:r>
            <a:r>
              <a:rPr lang="ko-KR" altLang="en-US" dirty="0"/>
              <a:t> 이용한 오디오 목록과 이벤트처리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/>
              <a:t>배열과 </a:t>
            </a:r>
            <a:r>
              <a:rPr lang="ko-KR" altLang="en-US" dirty="0" err="1"/>
              <a:t>반복문을</a:t>
            </a:r>
            <a:r>
              <a:rPr lang="ko-KR" altLang="en-US" dirty="0"/>
              <a:t> 이용한 비디오 목록과 이벤트처리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973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17253"/>
            <a:ext cx="2702943" cy="36844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sz="2000" dirty="0" err="1">
                <a:solidFill>
                  <a:prstClr val="black"/>
                </a:solidFill>
              </a:rPr>
              <a:t>audio.jsp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39" y="543464"/>
            <a:ext cx="4437682" cy="60898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863" y="201475"/>
            <a:ext cx="6584251" cy="17009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863" y="1902406"/>
            <a:ext cx="6675699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2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2054" y="302360"/>
            <a:ext cx="8727056" cy="612475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&lt;!DOCTYPE HTML&gt;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&lt;%@ page </a:t>
            </a:r>
            <a:r>
              <a:rPr lang="en-US" altLang="ko-KR" sz="1400" dirty="0" err="1">
                <a:solidFill>
                  <a:prstClr val="black"/>
                </a:solidFill>
              </a:rPr>
              <a:t>contentType</a:t>
            </a:r>
            <a:r>
              <a:rPr lang="en-US" altLang="ko-KR" sz="1400" dirty="0">
                <a:solidFill>
                  <a:prstClr val="black"/>
                </a:solidFill>
              </a:rPr>
              <a:t>="text/</a:t>
            </a:r>
            <a:r>
              <a:rPr lang="en-US" altLang="ko-KR" sz="1400" dirty="0" err="1">
                <a:solidFill>
                  <a:prstClr val="black"/>
                </a:solidFill>
              </a:rPr>
              <a:t>html;charset</a:t>
            </a:r>
            <a:r>
              <a:rPr lang="en-US" altLang="ko-KR" sz="1400" dirty="0">
                <a:solidFill>
                  <a:prstClr val="black"/>
                </a:solidFill>
              </a:rPr>
              <a:t>=</a:t>
            </a:r>
            <a:r>
              <a:rPr lang="en-US" altLang="ko-KR" sz="1400" dirty="0" err="1">
                <a:solidFill>
                  <a:prstClr val="black"/>
                </a:solidFill>
              </a:rPr>
              <a:t>euc-kr</a:t>
            </a:r>
            <a:r>
              <a:rPr lang="en-US" altLang="ko-KR" sz="1400" dirty="0">
                <a:solidFill>
                  <a:prstClr val="black"/>
                </a:solidFill>
              </a:rPr>
              <a:t>"%&gt;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&lt;html&gt;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&lt;head&gt;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&lt;title&gt;JSP World&lt;/title&gt;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&lt;meta name="viewport" content="width=device-width, initial-scale=1"&gt;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&lt;%@ include file="../../include/jQueryMobile.inc" %&gt;</a:t>
            </a:r>
          </a:p>
          <a:p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>
                <a:solidFill>
                  <a:prstClr val="black"/>
                </a:solidFill>
              </a:rPr>
              <a:t>&lt;script type="text/</a:t>
            </a:r>
            <a:r>
              <a:rPr lang="en-US" altLang="ko-KR" sz="1400" dirty="0" err="1">
                <a:solidFill>
                  <a:prstClr val="black"/>
                </a:solidFill>
              </a:rPr>
              <a:t>javascript</a:t>
            </a:r>
            <a:r>
              <a:rPr lang="en-US" altLang="ko-KR" sz="1400" dirty="0">
                <a:solidFill>
                  <a:prstClr val="black"/>
                </a:solidFill>
              </a:rPr>
              <a:t>"&gt;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$(function() {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$('</a:t>
            </a:r>
            <a:r>
              <a:rPr lang="en-US" altLang="ko-KR" sz="1400" dirty="0" err="1">
                <a:solidFill>
                  <a:prstClr val="black"/>
                </a:solidFill>
              </a:rPr>
              <a:t>ul</a:t>
            </a:r>
            <a:r>
              <a:rPr lang="en-US" altLang="ko-KR" sz="1400" dirty="0">
                <a:solidFill>
                  <a:prstClr val="black"/>
                </a:solidFill>
              </a:rPr>
              <a:t> li a').click(function() {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    // </a:t>
            </a:r>
            <a:r>
              <a:rPr lang="ko-KR" altLang="en-US" sz="1400" dirty="0">
                <a:solidFill>
                  <a:prstClr val="black"/>
                </a:solidFill>
              </a:rPr>
              <a:t>클릭된 개체</a:t>
            </a:r>
            <a:r>
              <a:rPr lang="en-US" altLang="ko-KR" sz="1400" dirty="0">
                <a:solidFill>
                  <a:prstClr val="black"/>
                </a:solidFill>
              </a:rPr>
              <a:t>(this) </a:t>
            </a:r>
            <a:r>
              <a:rPr lang="ko-KR" altLang="en-US" sz="1400" dirty="0">
                <a:solidFill>
                  <a:prstClr val="black"/>
                </a:solidFill>
              </a:rPr>
              <a:t>내의 각 </a:t>
            </a:r>
            <a:r>
              <a:rPr lang="ko-KR" altLang="en-US" sz="1400" dirty="0" err="1">
                <a:solidFill>
                  <a:prstClr val="black"/>
                </a:solidFill>
              </a:rPr>
              <a:t>엘리먼트를</a:t>
            </a:r>
            <a:r>
              <a:rPr lang="ko-KR" altLang="en-US" sz="1400" dirty="0">
                <a:solidFill>
                  <a:prstClr val="black"/>
                </a:solidFill>
              </a:rPr>
              <a:t> 찾아</a:t>
            </a:r>
            <a:r>
              <a:rPr lang="en-US" altLang="ko-KR" sz="1400" dirty="0">
                <a:solidFill>
                  <a:prstClr val="black"/>
                </a:solidFill>
              </a:rPr>
              <a:t>(find), </a:t>
            </a:r>
            <a:r>
              <a:rPr lang="ko-KR" altLang="en-US" sz="1400" dirty="0">
                <a:solidFill>
                  <a:prstClr val="black"/>
                </a:solidFill>
              </a:rPr>
              <a:t>그 속성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attr</a:t>
            </a:r>
            <a:r>
              <a:rPr lang="en-US" altLang="ko-KR" sz="1400" dirty="0">
                <a:solidFill>
                  <a:prstClr val="black"/>
                </a:solidFill>
              </a:rPr>
              <a:t>) </a:t>
            </a:r>
            <a:r>
              <a:rPr lang="ko-KR" altLang="en-US" sz="1400" dirty="0">
                <a:solidFill>
                  <a:prstClr val="black"/>
                </a:solidFill>
              </a:rPr>
              <a:t>또는 데이터</a:t>
            </a:r>
            <a:r>
              <a:rPr lang="en-US" altLang="ko-KR" sz="1400" dirty="0">
                <a:solidFill>
                  <a:prstClr val="black"/>
                </a:solidFill>
              </a:rPr>
              <a:t>(text) </a:t>
            </a:r>
            <a:r>
              <a:rPr lang="ko-KR" altLang="en-US" sz="1400" dirty="0">
                <a:solidFill>
                  <a:prstClr val="black"/>
                </a:solidFill>
              </a:rPr>
              <a:t>인식</a:t>
            </a:r>
          </a:p>
          <a:p>
            <a:r>
              <a:rPr lang="ko-KR" altLang="en-US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var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videoTitle</a:t>
            </a:r>
            <a:r>
              <a:rPr lang="en-US" altLang="ko-KR" sz="1400" dirty="0">
                <a:solidFill>
                  <a:prstClr val="black"/>
                </a:solidFill>
              </a:rPr>
              <a:t> = $(this).find('div').text();	</a:t>
            </a:r>
          </a:p>
          <a:p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>
                <a:solidFill>
                  <a:prstClr val="black"/>
                </a:solidFill>
              </a:rPr>
              <a:t>		// audio </a:t>
            </a:r>
            <a:r>
              <a:rPr lang="ko-KR" altLang="en-US" sz="1400" dirty="0" err="1">
                <a:solidFill>
                  <a:prstClr val="black"/>
                </a:solidFill>
              </a:rPr>
              <a:t>엘리먼트</a:t>
            </a:r>
            <a:r>
              <a:rPr lang="ko-KR" altLang="en-US" sz="1400" dirty="0">
                <a:solidFill>
                  <a:prstClr val="black"/>
                </a:solidFill>
              </a:rPr>
              <a:t> 인식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ko-KR" altLang="en-US" sz="1400" dirty="0">
                <a:solidFill>
                  <a:prstClr val="black"/>
                </a:solidFill>
              </a:rPr>
              <a:t>배열로 반환</a:t>
            </a:r>
            <a:r>
              <a:rPr lang="en-US" altLang="ko-KR" sz="1400" dirty="0">
                <a:solidFill>
                  <a:prstClr val="black"/>
                </a:solidFill>
              </a:rPr>
              <a:t>)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var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myAudio</a:t>
            </a:r>
            <a:r>
              <a:rPr lang="en-US" altLang="ko-KR" sz="1400" dirty="0">
                <a:solidFill>
                  <a:prstClr val="black"/>
                </a:solidFill>
              </a:rPr>
              <a:t> = $("#audio");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	// </a:t>
            </a:r>
            <a:r>
              <a:rPr lang="ko-KR" altLang="en-US" sz="1400" dirty="0">
                <a:solidFill>
                  <a:prstClr val="black"/>
                </a:solidFill>
              </a:rPr>
              <a:t>오디오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ko-KR" altLang="en-US" sz="1400" dirty="0">
                <a:solidFill>
                  <a:prstClr val="black"/>
                </a:solidFill>
              </a:rPr>
              <a:t>첫 번째 </a:t>
            </a:r>
            <a:r>
              <a:rPr lang="ko-KR" altLang="en-US" sz="1400" dirty="0" err="1">
                <a:solidFill>
                  <a:prstClr val="black"/>
                </a:solidFill>
              </a:rPr>
              <a:t>매열값에</a:t>
            </a:r>
            <a:r>
              <a:rPr lang="ko-KR" altLang="en-US" sz="1400" dirty="0">
                <a:solidFill>
                  <a:prstClr val="black"/>
                </a:solidFill>
              </a:rPr>
              <a:t> 해당</a:t>
            </a:r>
            <a:r>
              <a:rPr lang="en-US" altLang="ko-KR" sz="1400" dirty="0">
                <a:solidFill>
                  <a:prstClr val="black"/>
                </a:solidFill>
              </a:rPr>
              <a:t>) </a:t>
            </a:r>
            <a:r>
              <a:rPr lang="ko-KR" altLang="en-US" sz="1400" dirty="0">
                <a:solidFill>
                  <a:prstClr val="black"/>
                </a:solidFill>
              </a:rPr>
              <a:t>중지   </a:t>
            </a:r>
          </a:p>
          <a:p>
            <a:r>
              <a:rPr lang="ko-KR" altLang="en-US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myAudio.get</a:t>
            </a:r>
            <a:r>
              <a:rPr lang="en-US" altLang="ko-KR" sz="1400" dirty="0">
                <a:solidFill>
                  <a:prstClr val="black"/>
                </a:solidFill>
              </a:rPr>
              <a:t>(0).pause();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	// </a:t>
            </a:r>
            <a:r>
              <a:rPr lang="ko-KR" altLang="en-US" sz="1400" dirty="0">
                <a:solidFill>
                  <a:prstClr val="black"/>
                </a:solidFill>
              </a:rPr>
              <a:t>오디오 소스 경로 설정	</a:t>
            </a:r>
          </a:p>
          <a:p>
            <a:r>
              <a:rPr lang="ko-KR" altLang="en-US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myAudio.attr</a:t>
            </a:r>
            <a:r>
              <a:rPr lang="en-US" altLang="ko-KR" sz="1400" dirty="0">
                <a:solidFill>
                  <a:prstClr val="black"/>
                </a:solidFill>
              </a:rPr>
              <a:t>('</a:t>
            </a:r>
            <a:r>
              <a:rPr lang="en-US" altLang="ko-KR" sz="1400" dirty="0" err="1">
                <a:solidFill>
                  <a:prstClr val="black"/>
                </a:solidFill>
              </a:rPr>
              <a:t>src</a:t>
            </a:r>
            <a:r>
              <a:rPr lang="en-US" altLang="ko-KR" sz="1400" dirty="0">
                <a:solidFill>
                  <a:prstClr val="black"/>
                </a:solidFill>
              </a:rPr>
              <a:t>', "../../contents/audio/" + </a:t>
            </a:r>
            <a:r>
              <a:rPr lang="en-US" altLang="ko-KR" sz="1400" dirty="0" err="1">
                <a:solidFill>
                  <a:prstClr val="black"/>
                </a:solidFill>
              </a:rPr>
              <a:t>videoTitle</a:t>
            </a:r>
            <a:r>
              <a:rPr lang="en-US" altLang="ko-KR" sz="14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	// </a:t>
            </a:r>
            <a:r>
              <a:rPr lang="ko-KR" altLang="en-US" sz="1400" dirty="0">
                <a:solidFill>
                  <a:prstClr val="black"/>
                </a:solidFill>
              </a:rPr>
              <a:t>오디오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ko-KR" altLang="en-US" sz="1400" dirty="0">
                <a:solidFill>
                  <a:prstClr val="black"/>
                </a:solidFill>
              </a:rPr>
              <a:t>첫 번째 </a:t>
            </a:r>
            <a:r>
              <a:rPr lang="ko-KR" altLang="en-US" sz="1400" dirty="0" err="1">
                <a:solidFill>
                  <a:prstClr val="black"/>
                </a:solidFill>
              </a:rPr>
              <a:t>매열값에</a:t>
            </a:r>
            <a:r>
              <a:rPr lang="ko-KR" altLang="en-US" sz="1400" dirty="0">
                <a:solidFill>
                  <a:prstClr val="black"/>
                </a:solidFill>
              </a:rPr>
              <a:t> 해당</a:t>
            </a:r>
            <a:r>
              <a:rPr lang="en-US" altLang="ko-KR" sz="1400" dirty="0">
                <a:solidFill>
                  <a:prstClr val="black"/>
                </a:solidFill>
              </a:rPr>
              <a:t>) </a:t>
            </a:r>
            <a:r>
              <a:rPr lang="ko-KR" altLang="en-US" sz="1400" dirty="0">
                <a:solidFill>
                  <a:prstClr val="black"/>
                </a:solidFill>
              </a:rPr>
              <a:t>실행</a:t>
            </a:r>
          </a:p>
          <a:p>
            <a:r>
              <a:rPr lang="ko-KR" altLang="en-US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myAudio.get</a:t>
            </a:r>
            <a:r>
              <a:rPr lang="en-US" altLang="ko-KR" sz="1400" dirty="0">
                <a:solidFill>
                  <a:prstClr val="black"/>
                </a:solidFill>
              </a:rPr>
              <a:t>(0).play();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});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});</a:t>
            </a:r>
          </a:p>
          <a:p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>
                <a:solidFill>
                  <a:prstClr val="black"/>
                </a:solidFill>
              </a:rPr>
              <a:t>&lt;/script&gt;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&lt;/head&gt;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99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5020" y="0"/>
            <a:ext cx="6484188" cy="698652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&lt;body&gt;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&lt;section data-role="page"&gt;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&lt;!-- 1. </a:t>
            </a:r>
            <a:r>
              <a:rPr lang="ko-KR" altLang="en-US" sz="1400" dirty="0">
                <a:solidFill>
                  <a:prstClr val="black"/>
                </a:solidFill>
              </a:rPr>
              <a:t>헤더 </a:t>
            </a:r>
            <a:r>
              <a:rPr lang="en-US" altLang="ko-KR" sz="14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&lt;header data-role="header" data-theme="b"&gt;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&lt;!-- </a:t>
            </a:r>
            <a:r>
              <a:rPr lang="ko-KR" altLang="en-US" sz="1400" dirty="0">
                <a:solidFill>
                  <a:prstClr val="black"/>
                </a:solidFill>
              </a:rPr>
              <a:t>헤더 타이틀 </a:t>
            </a:r>
            <a:r>
              <a:rPr lang="en-US" altLang="ko-KR" sz="14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&lt;h1&gt;</a:t>
            </a:r>
            <a:r>
              <a:rPr lang="ko-KR" altLang="en-US" sz="1400" dirty="0">
                <a:solidFill>
                  <a:prstClr val="black"/>
                </a:solidFill>
              </a:rPr>
              <a:t>오디오 목록</a:t>
            </a:r>
            <a:r>
              <a:rPr lang="en-US" altLang="ko-KR" sz="1400" dirty="0">
                <a:solidFill>
                  <a:prstClr val="black"/>
                </a:solidFill>
              </a:rPr>
              <a:t>&lt;/h1&gt;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&lt;/header&gt;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&lt;!-- 2. </a:t>
            </a:r>
            <a:r>
              <a:rPr lang="ko-KR" altLang="en-US" sz="1400" dirty="0">
                <a:solidFill>
                  <a:prstClr val="black"/>
                </a:solidFill>
              </a:rPr>
              <a:t>본문 </a:t>
            </a:r>
            <a:r>
              <a:rPr lang="en-US" altLang="ko-KR" sz="14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&lt;section data-role="content"&gt;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&lt;%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// </a:t>
            </a:r>
            <a:r>
              <a:rPr lang="ko-KR" altLang="en-US" sz="1400" dirty="0">
                <a:solidFill>
                  <a:prstClr val="black"/>
                </a:solidFill>
              </a:rPr>
              <a:t>오디오 타이틀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오디오 파일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아티스트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재생시간에 대한 배열 선언과 값 할당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String[] title     = {"</a:t>
            </a:r>
            <a:r>
              <a:rPr lang="ko-KR" altLang="en-US" sz="1400" dirty="0" err="1">
                <a:solidFill>
                  <a:prstClr val="black"/>
                </a:solidFill>
              </a:rPr>
              <a:t>학교종</a:t>
            </a:r>
            <a:r>
              <a:rPr lang="en-US" altLang="ko-KR" sz="1400" dirty="0">
                <a:solidFill>
                  <a:prstClr val="black"/>
                </a:solidFill>
              </a:rPr>
              <a:t>", "</a:t>
            </a:r>
            <a:r>
              <a:rPr lang="ko-KR" altLang="en-US" sz="1400" dirty="0">
                <a:solidFill>
                  <a:prstClr val="black"/>
                </a:solidFill>
              </a:rPr>
              <a:t>코끼리 아저씨</a:t>
            </a:r>
            <a:r>
              <a:rPr lang="en-US" altLang="ko-KR" sz="1400" dirty="0">
                <a:solidFill>
                  <a:prstClr val="black"/>
                </a:solidFill>
              </a:rPr>
              <a:t>", "</a:t>
            </a:r>
            <a:r>
              <a:rPr lang="ko-KR" altLang="en-US" sz="1400" dirty="0">
                <a:solidFill>
                  <a:prstClr val="black"/>
                </a:solidFill>
              </a:rPr>
              <a:t>산토끼</a:t>
            </a:r>
            <a:r>
              <a:rPr lang="en-US" altLang="ko-KR" sz="1400" dirty="0">
                <a:solidFill>
                  <a:prstClr val="black"/>
                </a:solidFill>
              </a:rPr>
              <a:t>"};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String[] artist    = {"</a:t>
            </a:r>
            <a:r>
              <a:rPr lang="ko-KR" altLang="en-US" sz="1400" dirty="0" err="1">
                <a:solidFill>
                  <a:prstClr val="black"/>
                </a:solidFill>
              </a:rPr>
              <a:t>김메리</a:t>
            </a:r>
            <a:r>
              <a:rPr lang="en-US" altLang="ko-KR" sz="1400" dirty="0">
                <a:solidFill>
                  <a:prstClr val="black"/>
                </a:solidFill>
              </a:rPr>
              <a:t>", "</a:t>
            </a:r>
            <a:r>
              <a:rPr lang="ko-KR" altLang="en-US" sz="1400" dirty="0">
                <a:solidFill>
                  <a:prstClr val="black"/>
                </a:solidFill>
              </a:rPr>
              <a:t>강소현</a:t>
            </a:r>
            <a:r>
              <a:rPr lang="en-US" altLang="ko-KR" sz="1400" dirty="0">
                <a:solidFill>
                  <a:prstClr val="black"/>
                </a:solidFill>
              </a:rPr>
              <a:t>/</a:t>
            </a:r>
            <a:r>
              <a:rPr lang="ko-KR" altLang="en-US" sz="1400" dirty="0">
                <a:solidFill>
                  <a:prstClr val="black"/>
                </a:solidFill>
              </a:rPr>
              <a:t>박태현</a:t>
            </a:r>
            <a:r>
              <a:rPr lang="en-US" altLang="ko-KR" sz="1400" dirty="0">
                <a:solidFill>
                  <a:prstClr val="black"/>
                </a:solidFill>
              </a:rPr>
              <a:t>", "</a:t>
            </a:r>
            <a:r>
              <a:rPr lang="ko-KR" altLang="en-US" sz="1400" dirty="0">
                <a:solidFill>
                  <a:prstClr val="black"/>
                </a:solidFill>
              </a:rPr>
              <a:t>이일래</a:t>
            </a:r>
            <a:r>
              <a:rPr lang="en-US" altLang="ko-KR" sz="1400" dirty="0">
                <a:solidFill>
                  <a:prstClr val="black"/>
                </a:solidFill>
              </a:rPr>
              <a:t>"};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String[] </a:t>
            </a:r>
            <a:r>
              <a:rPr lang="en-US" altLang="ko-KR" sz="1400" dirty="0" err="1">
                <a:solidFill>
                  <a:prstClr val="black"/>
                </a:solidFill>
              </a:rPr>
              <a:t>file_name</a:t>
            </a:r>
            <a:r>
              <a:rPr lang="en-US" altLang="ko-KR" sz="1400" dirty="0">
                <a:solidFill>
                  <a:prstClr val="black"/>
                </a:solidFill>
              </a:rPr>
              <a:t> = {"schoolBell.mp3", "elephant.mp3", "hare.mp3"};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String[] time      = {"00:19", "00:16", "00:16"};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%&gt;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&lt;!-- </a:t>
            </a:r>
            <a:r>
              <a:rPr lang="ko-KR" altLang="en-US" sz="1400" dirty="0">
                <a:solidFill>
                  <a:prstClr val="black"/>
                </a:solidFill>
              </a:rPr>
              <a:t>목록 </a:t>
            </a:r>
            <a:r>
              <a:rPr lang="en-US" altLang="ko-KR" sz="14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</a:t>
            </a:r>
            <a:r>
              <a:rPr lang="en-US" altLang="ko-KR" sz="1400" dirty="0" err="1">
                <a:solidFill>
                  <a:prstClr val="black"/>
                </a:solidFill>
              </a:rPr>
              <a:t>ul</a:t>
            </a:r>
            <a:r>
              <a:rPr lang="en-US" altLang="ko-KR" sz="1400" dirty="0">
                <a:solidFill>
                  <a:prstClr val="black"/>
                </a:solidFill>
              </a:rPr>
              <a:t> data-role="</a:t>
            </a:r>
            <a:r>
              <a:rPr lang="en-US" altLang="ko-KR" sz="1400" dirty="0" err="1">
                <a:solidFill>
                  <a:prstClr val="black"/>
                </a:solidFill>
              </a:rPr>
              <a:t>listview</a:t>
            </a:r>
            <a:r>
              <a:rPr lang="en-US" altLang="ko-KR" sz="1400" dirty="0">
                <a:solidFill>
                  <a:prstClr val="black"/>
                </a:solidFill>
              </a:rPr>
              <a:t>" data-inset="true" data-theme="e"&gt;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&lt;%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for (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=0; 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&lt;</a:t>
            </a:r>
            <a:r>
              <a:rPr lang="en-US" altLang="ko-KR" sz="1400" dirty="0" err="1">
                <a:solidFill>
                  <a:prstClr val="black"/>
                </a:solidFill>
              </a:rPr>
              <a:t>title.length</a:t>
            </a:r>
            <a:r>
              <a:rPr lang="en-US" altLang="ko-KR" sz="1400" dirty="0">
                <a:solidFill>
                  <a:prstClr val="black"/>
                </a:solidFill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%&gt;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&lt;!-- </a:t>
            </a:r>
            <a:r>
              <a:rPr lang="ko-KR" altLang="en-US" sz="1400" dirty="0">
                <a:solidFill>
                  <a:prstClr val="black"/>
                </a:solidFill>
              </a:rPr>
              <a:t>목록 아이템 </a:t>
            </a:r>
            <a:r>
              <a:rPr lang="en-US" altLang="ko-KR" sz="14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&lt;li&gt;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&lt;a </a:t>
            </a:r>
            <a:r>
              <a:rPr lang="en-US" altLang="ko-KR" sz="1400" dirty="0" err="1">
                <a:solidFill>
                  <a:prstClr val="black"/>
                </a:solidFill>
              </a:rPr>
              <a:t>href</a:t>
            </a:r>
            <a:r>
              <a:rPr lang="en-US" altLang="ko-KR" sz="1400" dirty="0">
                <a:solidFill>
                  <a:prstClr val="black"/>
                </a:solidFill>
              </a:rPr>
              <a:t>="#"&gt;			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&lt;!-- </a:t>
            </a:r>
            <a:r>
              <a:rPr lang="ko-KR" altLang="en-US" sz="1400" dirty="0">
                <a:solidFill>
                  <a:prstClr val="black"/>
                </a:solidFill>
              </a:rPr>
              <a:t>오디오</a:t>
            </a: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ko-KR" altLang="en-US" sz="1400" dirty="0">
                <a:solidFill>
                  <a:prstClr val="black"/>
                </a:solidFill>
              </a:rPr>
              <a:t>제목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아티스트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소스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재생시간 </a:t>
            </a:r>
            <a:r>
              <a:rPr lang="en-US" altLang="ko-KR" sz="14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&lt;h3&gt;&lt;%= title[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] %&gt;&lt;/h3&gt;&lt;p&gt;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&lt;%= artist[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] %&gt;&lt;</a:t>
            </a:r>
            <a:r>
              <a:rPr lang="en-US" altLang="ko-KR" sz="1400" dirty="0" err="1">
                <a:solidFill>
                  <a:prstClr val="black"/>
                </a:solidFill>
              </a:rPr>
              <a:t>br</a:t>
            </a:r>
            <a:r>
              <a:rPr lang="en-US" altLang="ko-KR" sz="1400" dirty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&lt;div style="display: none"&gt;&lt;%= </a:t>
            </a:r>
            <a:r>
              <a:rPr lang="en-US" altLang="ko-KR" sz="1400" dirty="0" err="1">
                <a:solidFill>
                  <a:prstClr val="black"/>
                </a:solidFill>
              </a:rPr>
              <a:t>file_name</a:t>
            </a:r>
            <a:r>
              <a:rPr lang="en-US" altLang="ko-KR" sz="1400" dirty="0">
                <a:solidFill>
                  <a:prstClr val="black"/>
                </a:solidFill>
              </a:rPr>
              <a:t>[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] %&gt;&lt;/div&gt;&lt;/p&gt;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&lt;p class="</a:t>
            </a:r>
            <a:r>
              <a:rPr lang="en-US" altLang="ko-KR" sz="1400" dirty="0" err="1">
                <a:solidFill>
                  <a:prstClr val="black"/>
                </a:solidFill>
              </a:rPr>
              <a:t>ui</a:t>
            </a:r>
            <a:r>
              <a:rPr lang="en-US" altLang="ko-KR" sz="1400" dirty="0">
                <a:solidFill>
                  <a:prstClr val="black"/>
                </a:solidFill>
              </a:rPr>
              <a:t>-li-aside"&gt;&lt;strong&gt;&lt;%= time[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] %&gt;&lt;/strong&gt;</a:t>
            </a:r>
            <a:r>
              <a:rPr lang="ko-KR" altLang="en-US" sz="1400" dirty="0">
                <a:solidFill>
                  <a:prstClr val="black"/>
                </a:solidFill>
              </a:rPr>
              <a:t>분</a:t>
            </a:r>
            <a:r>
              <a:rPr lang="en-US" altLang="ko-KR" sz="1400" dirty="0">
                <a:solidFill>
                  <a:prstClr val="black"/>
                </a:solidFill>
              </a:rPr>
              <a:t>&lt;/p&gt;	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&lt;/a&gt;&lt;/li&gt;				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&lt;%   }  %&gt;&lt;/</a:t>
            </a:r>
            <a:r>
              <a:rPr lang="en-US" altLang="ko-KR" sz="1400" dirty="0" err="1">
                <a:solidFill>
                  <a:prstClr val="black"/>
                </a:solidFill>
              </a:rPr>
              <a:t>ul</a:t>
            </a:r>
            <a:r>
              <a:rPr lang="en-US" altLang="ko-KR" sz="1400" dirty="0">
                <a:solidFill>
                  <a:prstClr val="black"/>
                </a:solidFill>
              </a:rPr>
              <a:t>&gt;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85164" y="2942929"/>
            <a:ext cx="5017698" cy="230832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&lt;!-- </a:t>
            </a:r>
            <a:r>
              <a:rPr lang="ko-KR" altLang="en-US" sz="1200" dirty="0"/>
              <a:t>오디오 재생 영역 </a:t>
            </a:r>
            <a:r>
              <a:rPr lang="en-US" altLang="ko-KR" sz="1200" dirty="0"/>
              <a:t>--&gt; </a:t>
            </a:r>
          </a:p>
          <a:p>
            <a:r>
              <a:rPr lang="en-US" altLang="ko-KR" sz="1200" dirty="0"/>
              <a:t>&lt;center&gt;</a:t>
            </a:r>
          </a:p>
          <a:p>
            <a:r>
              <a:rPr lang="en-US" altLang="ko-KR" sz="1200" dirty="0"/>
              <a:t>&lt;audio id="audio" controls&gt;&lt;/audio&gt;</a:t>
            </a:r>
          </a:p>
          <a:p>
            <a:r>
              <a:rPr lang="en-US" altLang="ko-KR" sz="1200" dirty="0"/>
              <a:t>&lt;/center&gt;</a:t>
            </a:r>
          </a:p>
          <a:p>
            <a:r>
              <a:rPr lang="en-US" altLang="ko-KR" sz="1200" dirty="0"/>
              <a:t>&lt;/section&gt; </a:t>
            </a:r>
          </a:p>
          <a:p>
            <a:r>
              <a:rPr lang="en-US" altLang="ko-KR" sz="1200" dirty="0"/>
              <a:t>&lt;!-- 3. </a:t>
            </a:r>
            <a:r>
              <a:rPr lang="ko-KR" altLang="en-US" sz="1200" dirty="0" err="1"/>
              <a:t>푸터</a:t>
            </a:r>
            <a:r>
              <a:rPr lang="ko-KR" altLang="en-US" sz="1200" dirty="0"/>
              <a:t> </a:t>
            </a:r>
            <a:r>
              <a:rPr lang="en-US" altLang="ko-KR" sz="1200" dirty="0"/>
              <a:t>--&gt;</a:t>
            </a:r>
          </a:p>
          <a:p>
            <a:r>
              <a:rPr lang="en-US" altLang="ko-KR" sz="1200" dirty="0"/>
              <a:t>&lt;footer data-role="footer" data-theme="a" data-position="fixed"&gt;</a:t>
            </a:r>
          </a:p>
          <a:p>
            <a:r>
              <a:rPr lang="en-US" altLang="ko-KR" sz="1200" dirty="0"/>
              <a:t>        &lt;%@ include file="../../include/businessInfo.inc" %&gt;</a:t>
            </a:r>
          </a:p>
          <a:p>
            <a:r>
              <a:rPr lang="en-US" altLang="ko-KR" sz="1200" dirty="0"/>
              <a:t>&lt;/footer&gt;</a:t>
            </a:r>
          </a:p>
          <a:p>
            <a:r>
              <a:rPr lang="en-US" altLang="ko-KR" sz="1200" dirty="0"/>
              <a:t>&lt;/section&gt; 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97537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55999" y="-110072"/>
            <a:ext cx="9599548" cy="912329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배열과 </a:t>
            </a:r>
            <a:r>
              <a:rPr lang="ko-KR" altLang="en-US" sz="2800" dirty="0" err="1"/>
              <a:t>반복문을</a:t>
            </a:r>
            <a:r>
              <a:rPr lang="ko-KR" altLang="en-US" sz="2800" dirty="0"/>
              <a:t> 이용한 비디오 목록과 이벤트 처리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2" t="21747" r="67268" b="69174"/>
          <a:stretch/>
        </p:blipFill>
        <p:spPr bwMode="auto">
          <a:xfrm>
            <a:off x="70584" y="-61283"/>
            <a:ext cx="1371681" cy="883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585111" y="615820"/>
            <a:ext cx="59572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mobile web 3</a:t>
            </a:r>
            <a:r>
              <a:rPr lang="ko-KR" altLang="en-US" dirty="0">
                <a:solidFill>
                  <a:prstClr val="black"/>
                </a:solidFill>
              </a:rPr>
              <a:t>소스에서 비디오 목록을 배열로 수정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1" t="18286" r="16341" b="28707"/>
          <a:stretch/>
        </p:blipFill>
        <p:spPr bwMode="auto">
          <a:xfrm>
            <a:off x="1585111" y="1653686"/>
            <a:ext cx="3513099" cy="5109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6938"/>
          <a:stretch/>
        </p:blipFill>
        <p:spPr>
          <a:xfrm>
            <a:off x="6159309" y="1725282"/>
            <a:ext cx="3347000" cy="4879271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4494362" y="3226279"/>
            <a:ext cx="1751162" cy="431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911435" y="1079103"/>
            <a:ext cx="8345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dirty="0"/>
              <a:t>5</a:t>
            </a:r>
            <a:r>
              <a:rPr lang="ko-KR" altLang="en-US" dirty="0"/>
              <a:t>장의 </a:t>
            </a:r>
            <a:r>
              <a:rPr lang="en-US" altLang="ko-KR" dirty="0"/>
              <a:t>Mobile Web 3</a:t>
            </a:r>
            <a:r>
              <a:rPr lang="ko-KR" altLang="en-US" dirty="0"/>
              <a:t>소스에서 비디오 목록들을 </a:t>
            </a:r>
            <a:r>
              <a:rPr lang="ko-KR" altLang="en-US" dirty="0" err="1"/>
              <a:t>반복문으로</a:t>
            </a:r>
            <a:r>
              <a:rPr lang="ko-KR" altLang="en-US" dirty="0"/>
              <a:t> 수정</a:t>
            </a:r>
          </a:p>
        </p:txBody>
      </p:sp>
    </p:spTree>
    <p:extLst>
      <p:ext uri="{BB962C8B-B14F-4D97-AF65-F5344CB8AC3E}">
        <p14:creationId xmlns:p14="http://schemas.microsoft.com/office/powerpoint/2010/main" val="4086758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5722" y="0"/>
            <a:ext cx="3257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prstClr val="black"/>
                </a:solidFill>
              </a:rPr>
              <a:t>비디오 목록과 이벤트 처리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85816" y="369332"/>
            <a:ext cx="7205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prstClr val="black"/>
                </a:solidFill>
              </a:rPr>
              <a:t>비디오 목록을 출력하고 목록을 클릭하면 지정된 비디오가 재생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01" y="858980"/>
            <a:ext cx="9083022" cy="561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6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6552"/>
          <a:stretch/>
        </p:blipFill>
        <p:spPr>
          <a:xfrm>
            <a:off x="486074" y="632468"/>
            <a:ext cx="3335428" cy="553016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6897" y="0"/>
            <a:ext cx="1547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err="1">
                <a:solidFill>
                  <a:prstClr val="black"/>
                </a:solidFill>
              </a:rPr>
              <a:t>video.jsp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488" y="1"/>
            <a:ext cx="5413448" cy="21027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488" y="2102708"/>
            <a:ext cx="6069056" cy="467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1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6173" y="86916"/>
            <a:ext cx="8468265" cy="677108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&lt;!DOCTYPE HTML&gt;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&lt;%@ page </a:t>
            </a:r>
            <a:r>
              <a:rPr lang="en-US" altLang="ko-KR" sz="1400" dirty="0" err="1">
                <a:solidFill>
                  <a:prstClr val="black"/>
                </a:solidFill>
              </a:rPr>
              <a:t>contentType</a:t>
            </a:r>
            <a:r>
              <a:rPr lang="en-US" altLang="ko-KR" sz="1400" dirty="0">
                <a:solidFill>
                  <a:prstClr val="black"/>
                </a:solidFill>
              </a:rPr>
              <a:t>="text/</a:t>
            </a:r>
            <a:r>
              <a:rPr lang="en-US" altLang="ko-KR" sz="1400" dirty="0" err="1">
                <a:solidFill>
                  <a:prstClr val="black"/>
                </a:solidFill>
              </a:rPr>
              <a:t>html;charset</a:t>
            </a:r>
            <a:r>
              <a:rPr lang="en-US" altLang="ko-KR" sz="1400" dirty="0">
                <a:solidFill>
                  <a:prstClr val="black"/>
                </a:solidFill>
              </a:rPr>
              <a:t>=</a:t>
            </a:r>
            <a:r>
              <a:rPr lang="en-US" altLang="ko-KR" sz="1400" dirty="0" err="1">
                <a:solidFill>
                  <a:prstClr val="black"/>
                </a:solidFill>
              </a:rPr>
              <a:t>euc-kr</a:t>
            </a:r>
            <a:r>
              <a:rPr lang="en-US" altLang="ko-KR" sz="1400" dirty="0">
                <a:solidFill>
                  <a:prstClr val="black"/>
                </a:solidFill>
              </a:rPr>
              <a:t>"%&gt;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&lt;html&gt;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&lt;head&gt;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&lt;title&gt;JSP World&lt;/title&gt;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&lt;meta name="viewport" content="width=device-width, initial-scale=1"&gt;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&lt;%@ include file="../../include/jQueryMobile.inc" %&gt;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&lt;script type="text/</a:t>
            </a:r>
            <a:r>
              <a:rPr lang="en-US" altLang="ko-KR" sz="1400" dirty="0" err="1">
                <a:solidFill>
                  <a:prstClr val="black"/>
                </a:solidFill>
              </a:rPr>
              <a:t>javascript</a:t>
            </a:r>
            <a:r>
              <a:rPr lang="en-US" altLang="ko-KR" sz="1400" dirty="0">
                <a:solidFill>
                  <a:prstClr val="black"/>
                </a:solidFill>
              </a:rPr>
              <a:t>"&gt;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$(function() {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$('</a:t>
            </a:r>
            <a:r>
              <a:rPr lang="en-US" altLang="ko-KR" sz="1400" dirty="0" err="1">
                <a:solidFill>
                  <a:prstClr val="black"/>
                </a:solidFill>
              </a:rPr>
              <a:t>ul</a:t>
            </a:r>
            <a:r>
              <a:rPr lang="en-US" altLang="ko-KR" sz="1400" dirty="0">
                <a:solidFill>
                  <a:prstClr val="black"/>
                </a:solidFill>
              </a:rPr>
              <a:t> li a').click(function() {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    /// page1 ///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    // </a:t>
            </a:r>
            <a:r>
              <a:rPr lang="ko-KR" altLang="en-US" sz="1400" dirty="0">
                <a:solidFill>
                  <a:prstClr val="black"/>
                </a:solidFill>
              </a:rPr>
              <a:t>클릭된 개체</a:t>
            </a:r>
            <a:r>
              <a:rPr lang="en-US" altLang="ko-KR" sz="1400" dirty="0">
                <a:solidFill>
                  <a:prstClr val="black"/>
                </a:solidFill>
              </a:rPr>
              <a:t>(this) </a:t>
            </a:r>
            <a:r>
              <a:rPr lang="ko-KR" altLang="en-US" sz="1400" dirty="0">
                <a:solidFill>
                  <a:prstClr val="black"/>
                </a:solidFill>
              </a:rPr>
              <a:t>내의 각 </a:t>
            </a:r>
            <a:r>
              <a:rPr lang="ko-KR" altLang="en-US" sz="1400" dirty="0" err="1">
                <a:solidFill>
                  <a:prstClr val="black"/>
                </a:solidFill>
              </a:rPr>
              <a:t>엘리먼트를</a:t>
            </a:r>
            <a:r>
              <a:rPr lang="ko-KR" altLang="en-US" sz="1400" dirty="0">
                <a:solidFill>
                  <a:prstClr val="black"/>
                </a:solidFill>
              </a:rPr>
              <a:t> 찾아</a:t>
            </a:r>
            <a:r>
              <a:rPr lang="en-US" altLang="ko-KR" sz="1400" dirty="0">
                <a:solidFill>
                  <a:prstClr val="black"/>
                </a:solidFill>
              </a:rPr>
              <a:t>(find), </a:t>
            </a:r>
            <a:r>
              <a:rPr lang="ko-KR" altLang="en-US" sz="1400" dirty="0">
                <a:solidFill>
                  <a:prstClr val="black"/>
                </a:solidFill>
              </a:rPr>
              <a:t>그 속성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attr</a:t>
            </a:r>
            <a:r>
              <a:rPr lang="en-US" altLang="ko-KR" sz="1400" dirty="0">
                <a:solidFill>
                  <a:prstClr val="black"/>
                </a:solidFill>
              </a:rPr>
              <a:t>) </a:t>
            </a:r>
            <a:r>
              <a:rPr lang="ko-KR" altLang="en-US" sz="1400" dirty="0">
                <a:solidFill>
                  <a:prstClr val="black"/>
                </a:solidFill>
              </a:rPr>
              <a:t>또는 데이터</a:t>
            </a:r>
            <a:r>
              <a:rPr lang="en-US" altLang="ko-KR" sz="1400" dirty="0">
                <a:solidFill>
                  <a:prstClr val="black"/>
                </a:solidFill>
              </a:rPr>
              <a:t>(text) </a:t>
            </a:r>
            <a:r>
              <a:rPr lang="ko-KR" altLang="en-US" sz="1400" dirty="0">
                <a:solidFill>
                  <a:prstClr val="black"/>
                </a:solidFill>
              </a:rPr>
              <a:t>인식</a:t>
            </a:r>
          </a:p>
          <a:p>
            <a:r>
              <a:rPr lang="ko-KR" altLang="en-US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var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videoTitle</a:t>
            </a:r>
            <a:r>
              <a:rPr lang="en-US" altLang="ko-KR" sz="1400" dirty="0">
                <a:solidFill>
                  <a:prstClr val="black"/>
                </a:solidFill>
              </a:rPr>
              <a:t> = $(this).find('h3').text();	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var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videoSrc</a:t>
            </a:r>
            <a:r>
              <a:rPr lang="en-US" altLang="ko-KR" sz="1400" dirty="0">
                <a:solidFill>
                  <a:prstClr val="black"/>
                </a:solidFill>
              </a:rPr>
              <a:t>   = $(this).find('div').text();	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var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videoDesc</a:t>
            </a:r>
            <a:r>
              <a:rPr lang="en-US" altLang="ko-KR" sz="1400" dirty="0">
                <a:solidFill>
                  <a:prstClr val="black"/>
                </a:solidFill>
              </a:rPr>
              <a:t>  = $(this).find('</a:t>
            </a:r>
            <a:r>
              <a:rPr lang="en-US" altLang="ko-KR" sz="1400" dirty="0" err="1">
                <a:solidFill>
                  <a:prstClr val="black"/>
                </a:solidFill>
              </a:rPr>
              <a:t>p.description</a:t>
            </a:r>
            <a:r>
              <a:rPr lang="en-US" altLang="ko-KR" sz="1400" dirty="0">
                <a:solidFill>
                  <a:prstClr val="black"/>
                </a:solidFill>
              </a:rPr>
              <a:t>').text();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	/// page2 ///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	// video </a:t>
            </a:r>
            <a:r>
              <a:rPr lang="ko-KR" altLang="en-US" sz="1400" dirty="0">
                <a:solidFill>
                  <a:prstClr val="black"/>
                </a:solidFill>
              </a:rPr>
              <a:t>제목과 설명 출력 </a:t>
            </a:r>
          </a:p>
          <a:p>
            <a:r>
              <a:rPr lang="ko-KR" altLang="en-US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>
                <a:solidFill>
                  <a:prstClr val="black"/>
                </a:solidFill>
              </a:rPr>
              <a:t>$("#p2_title").html(</a:t>
            </a:r>
            <a:r>
              <a:rPr lang="en-US" altLang="ko-KR" sz="1400" dirty="0" err="1">
                <a:solidFill>
                  <a:prstClr val="black"/>
                </a:solidFill>
              </a:rPr>
              <a:t>videoTitle</a:t>
            </a:r>
            <a:r>
              <a:rPr lang="en-US" altLang="ko-KR" sz="1400" dirty="0">
                <a:solidFill>
                  <a:prstClr val="black"/>
                </a:solidFill>
              </a:rPr>
              <a:t>);	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	$("#p2_desc").html(</a:t>
            </a:r>
            <a:r>
              <a:rPr lang="en-US" altLang="ko-KR" sz="1400" dirty="0" err="1">
                <a:solidFill>
                  <a:prstClr val="black"/>
                </a:solidFill>
              </a:rPr>
              <a:t>videoDesc</a:t>
            </a:r>
            <a:r>
              <a:rPr lang="en-US" altLang="ko-KR" sz="1400" dirty="0">
                <a:solidFill>
                  <a:prstClr val="black"/>
                </a:solidFill>
              </a:rPr>
              <a:t>);		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	// </a:t>
            </a:r>
            <a:r>
              <a:rPr lang="ko-KR" altLang="en-US" sz="1400" dirty="0">
                <a:solidFill>
                  <a:prstClr val="black"/>
                </a:solidFill>
              </a:rPr>
              <a:t>비디오 소스 변경과 실행 	</a:t>
            </a:r>
          </a:p>
          <a:p>
            <a:r>
              <a:rPr lang="ko-KR" altLang="en-US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var</a:t>
            </a:r>
            <a:r>
              <a:rPr lang="en-US" altLang="ko-KR" sz="1400" dirty="0">
                <a:solidFill>
                  <a:prstClr val="black"/>
                </a:solidFill>
              </a:rPr>
              <a:t> video = $("#p2_video");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video.attr</a:t>
            </a:r>
            <a:r>
              <a:rPr lang="en-US" altLang="ko-KR" sz="1400" dirty="0">
                <a:solidFill>
                  <a:prstClr val="black"/>
                </a:solidFill>
              </a:rPr>
              <a:t>('</a:t>
            </a:r>
            <a:r>
              <a:rPr lang="en-US" altLang="ko-KR" sz="1400" dirty="0" err="1">
                <a:solidFill>
                  <a:prstClr val="black"/>
                </a:solidFill>
              </a:rPr>
              <a:t>src</a:t>
            </a:r>
            <a:r>
              <a:rPr lang="en-US" altLang="ko-KR" sz="1400" dirty="0">
                <a:solidFill>
                  <a:prstClr val="black"/>
                </a:solidFill>
              </a:rPr>
              <a:t>', "../../contents/video/" + </a:t>
            </a:r>
            <a:r>
              <a:rPr lang="en-US" altLang="ko-KR" sz="1400" dirty="0" err="1">
                <a:solidFill>
                  <a:prstClr val="black"/>
                </a:solidFill>
              </a:rPr>
              <a:t>videoSrc</a:t>
            </a:r>
            <a:r>
              <a:rPr lang="en-US" altLang="ko-KR" sz="14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video.get</a:t>
            </a:r>
            <a:r>
              <a:rPr lang="en-US" altLang="ko-KR" sz="1400" dirty="0">
                <a:solidFill>
                  <a:prstClr val="black"/>
                </a:solidFill>
              </a:rPr>
              <a:t>(0).play();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});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$('#page2').click(function() {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	// </a:t>
            </a:r>
            <a:r>
              <a:rPr lang="ko-KR" altLang="en-US" sz="1400" dirty="0">
                <a:solidFill>
                  <a:prstClr val="black"/>
                </a:solidFill>
              </a:rPr>
              <a:t>기존 실행 중인 비디오 중지</a:t>
            </a:r>
          </a:p>
          <a:p>
            <a:r>
              <a:rPr lang="ko-KR" altLang="en-US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>
                <a:solidFill>
                  <a:prstClr val="black"/>
                </a:solidFill>
              </a:rPr>
              <a:t>$("#p2_video").get(0).pause();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});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});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&lt;/script&gt;&lt;/head&gt;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5185" y="215660"/>
            <a:ext cx="7847163" cy="637097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</a:rPr>
              <a:t>&lt;body&gt;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&lt;section data-role="page" id="page1"&gt;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&lt;!-- 1. </a:t>
            </a:r>
            <a:r>
              <a:rPr lang="ko-KR" altLang="en-US" sz="1200" dirty="0">
                <a:solidFill>
                  <a:prstClr val="black"/>
                </a:solidFill>
              </a:rPr>
              <a:t>헤더 </a:t>
            </a:r>
            <a:r>
              <a:rPr lang="en-US" altLang="ko-KR" sz="12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&lt;header data-role="header" data-theme="b"&gt;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&lt;!-- </a:t>
            </a:r>
            <a:r>
              <a:rPr lang="ko-KR" altLang="en-US" sz="1200" dirty="0">
                <a:solidFill>
                  <a:prstClr val="black"/>
                </a:solidFill>
              </a:rPr>
              <a:t>헤더 타이틀 </a:t>
            </a:r>
            <a:r>
              <a:rPr lang="en-US" altLang="ko-KR" sz="12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&lt;h1&gt;</a:t>
            </a:r>
            <a:r>
              <a:rPr lang="ko-KR" altLang="en-US" sz="1200" dirty="0">
                <a:solidFill>
                  <a:prstClr val="black"/>
                </a:solidFill>
              </a:rPr>
              <a:t>비디오 목록</a:t>
            </a:r>
            <a:r>
              <a:rPr lang="en-US" altLang="ko-KR" sz="1200" dirty="0">
                <a:solidFill>
                  <a:prstClr val="black"/>
                </a:solidFill>
              </a:rPr>
              <a:t>&lt;/h1&gt;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&lt;/header&gt;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&lt;!-- 2. </a:t>
            </a:r>
            <a:r>
              <a:rPr lang="ko-KR" altLang="en-US" sz="1200" dirty="0">
                <a:solidFill>
                  <a:prstClr val="black"/>
                </a:solidFill>
              </a:rPr>
              <a:t>본문 </a:t>
            </a:r>
            <a:r>
              <a:rPr lang="en-US" altLang="ko-KR" sz="12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&lt;section data-role="content"&gt;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&lt;%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</a:rPr>
              <a:t>비디오 배열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String[] </a:t>
            </a:r>
            <a:r>
              <a:rPr lang="en-US" altLang="ko-KR" sz="1200" dirty="0" err="1">
                <a:solidFill>
                  <a:prstClr val="black"/>
                </a:solidFill>
              </a:rPr>
              <a:t>thumnail</a:t>
            </a:r>
            <a:r>
              <a:rPr lang="en-US" altLang="ko-KR" sz="1200" dirty="0">
                <a:solidFill>
                  <a:prstClr val="black"/>
                </a:solidFill>
              </a:rPr>
              <a:t> = {"fountain_night.png", "creek_rock.png", "waterfall_street.png"};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String[] title = {"</a:t>
            </a:r>
            <a:r>
              <a:rPr lang="ko-KR" altLang="en-US" sz="1200" dirty="0">
                <a:solidFill>
                  <a:prstClr val="black"/>
                </a:solidFill>
              </a:rPr>
              <a:t>음악 분수대의 야경</a:t>
            </a:r>
            <a:r>
              <a:rPr lang="en-US" altLang="ko-KR" sz="1200" dirty="0">
                <a:solidFill>
                  <a:prstClr val="black"/>
                </a:solidFill>
              </a:rPr>
              <a:t>", "</a:t>
            </a:r>
            <a:r>
              <a:rPr lang="ko-KR" altLang="en-US" sz="1200" dirty="0">
                <a:solidFill>
                  <a:prstClr val="black"/>
                </a:solidFill>
              </a:rPr>
              <a:t>계곡</a:t>
            </a:r>
            <a:r>
              <a:rPr lang="en-US" altLang="ko-KR" sz="1200" dirty="0">
                <a:solidFill>
                  <a:prstClr val="black"/>
                </a:solidFill>
              </a:rPr>
              <a:t>", "</a:t>
            </a:r>
            <a:r>
              <a:rPr lang="ko-KR" altLang="en-US" sz="1200" dirty="0">
                <a:solidFill>
                  <a:prstClr val="black"/>
                </a:solidFill>
              </a:rPr>
              <a:t>청계천폭포</a:t>
            </a:r>
            <a:r>
              <a:rPr lang="en-US" altLang="ko-KR" sz="1200" dirty="0">
                <a:solidFill>
                  <a:prstClr val="black"/>
                </a:solidFill>
              </a:rPr>
              <a:t>"};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String[] description = {"</a:t>
            </a:r>
            <a:r>
              <a:rPr lang="ko-KR" altLang="en-US" sz="1200" dirty="0">
                <a:solidFill>
                  <a:prstClr val="black"/>
                </a:solidFill>
              </a:rPr>
              <a:t>서울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예술의 전당</a:t>
            </a:r>
            <a:r>
              <a:rPr lang="en-US" altLang="ko-KR" sz="1200" dirty="0">
                <a:solidFill>
                  <a:prstClr val="black"/>
                </a:solidFill>
              </a:rPr>
              <a:t>", "</a:t>
            </a:r>
            <a:r>
              <a:rPr lang="ko-KR" altLang="en-US" sz="1200" dirty="0">
                <a:solidFill>
                  <a:prstClr val="black"/>
                </a:solidFill>
              </a:rPr>
              <a:t>경기도 양평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 err="1">
                <a:solidFill>
                  <a:prstClr val="black"/>
                </a:solidFill>
              </a:rPr>
              <a:t>용문산</a:t>
            </a:r>
            <a:r>
              <a:rPr lang="en-US" altLang="ko-KR" sz="1200" dirty="0">
                <a:solidFill>
                  <a:prstClr val="black"/>
                </a:solidFill>
              </a:rPr>
              <a:t>", "</a:t>
            </a:r>
            <a:r>
              <a:rPr lang="ko-KR" altLang="en-US" sz="1200" dirty="0">
                <a:solidFill>
                  <a:prstClr val="black"/>
                </a:solidFill>
              </a:rPr>
              <a:t>서울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청계천</a:t>
            </a:r>
            <a:r>
              <a:rPr lang="en-US" altLang="ko-KR" sz="1200" dirty="0">
                <a:solidFill>
                  <a:prstClr val="black"/>
                </a:solidFill>
              </a:rPr>
              <a:t>"};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String[] </a:t>
            </a:r>
            <a:r>
              <a:rPr lang="en-US" altLang="ko-KR" sz="1200" dirty="0" err="1">
                <a:solidFill>
                  <a:prstClr val="black"/>
                </a:solidFill>
              </a:rPr>
              <a:t>file_name</a:t>
            </a:r>
            <a:r>
              <a:rPr lang="en-US" altLang="ko-KR" sz="1200" dirty="0">
                <a:solidFill>
                  <a:prstClr val="black"/>
                </a:solidFill>
              </a:rPr>
              <a:t> = {"fountain_night.mp4", "creek_rock.mp4", "waterfall_street.mp4"};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String[] time = {"00:05", "00:03", "00:03"};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%&gt;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&lt;!-- </a:t>
            </a:r>
            <a:r>
              <a:rPr lang="ko-KR" altLang="en-US" sz="1200" dirty="0">
                <a:solidFill>
                  <a:prstClr val="black"/>
                </a:solidFill>
              </a:rPr>
              <a:t>목록 </a:t>
            </a:r>
            <a:r>
              <a:rPr lang="en-US" altLang="ko-KR" sz="12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</a:t>
            </a:r>
            <a:r>
              <a:rPr lang="en-US" altLang="ko-KR" sz="1200" dirty="0" err="1">
                <a:solidFill>
                  <a:prstClr val="black"/>
                </a:solidFill>
              </a:rPr>
              <a:t>ul</a:t>
            </a:r>
            <a:r>
              <a:rPr lang="en-US" altLang="ko-KR" sz="1200" dirty="0">
                <a:solidFill>
                  <a:prstClr val="black"/>
                </a:solidFill>
              </a:rPr>
              <a:t> data-role="</a:t>
            </a:r>
            <a:r>
              <a:rPr lang="en-US" altLang="ko-KR" sz="1200" dirty="0" err="1">
                <a:solidFill>
                  <a:prstClr val="black"/>
                </a:solidFill>
              </a:rPr>
              <a:t>listview</a:t>
            </a:r>
            <a:r>
              <a:rPr lang="en-US" altLang="ko-KR" sz="1200" dirty="0">
                <a:solidFill>
                  <a:prstClr val="black"/>
                </a:solidFill>
              </a:rPr>
              <a:t>" data-inset="true" data-theme="e"&gt;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&lt;%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	for (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=0; 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&lt;</a:t>
            </a:r>
            <a:r>
              <a:rPr lang="en-US" altLang="ko-KR" sz="1200" dirty="0" err="1">
                <a:solidFill>
                  <a:prstClr val="black"/>
                </a:solidFill>
              </a:rPr>
              <a:t>title.length</a:t>
            </a:r>
            <a:r>
              <a:rPr lang="en-US" altLang="ko-KR" sz="1200" dirty="0">
                <a:solidFill>
                  <a:prstClr val="black"/>
                </a:solidFill>
              </a:rPr>
              <a:t>; 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++) {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%&gt;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&lt;!-- </a:t>
            </a:r>
            <a:r>
              <a:rPr lang="ko-KR" altLang="en-US" sz="1200" dirty="0">
                <a:solidFill>
                  <a:prstClr val="black"/>
                </a:solidFill>
              </a:rPr>
              <a:t>목록 아이템 </a:t>
            </a:r>
            <a:r>
              <a:rPr lang="en-US" altLang="ko-KR" sz="12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&lt;li&gt;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&lt;a </a:t>
            </a:r>
            <a:r>
              <a:rPr lang="en-US" altLang="ko-KR" sz="1200" dirty="0" err="1">
                <a:solidFill>
                  <a:prstClr val="black"/>
                </a:solidFill>
              </a:rPr>
              <a:t>href</a:t>
            </a:r>
            <a:r>
              <a:rPr lang="en-US" altLang="ko-KR" sz="1200" dirty="0">
                <a:solidFill>
                  <a:prstClr val="black"/>
                </a:solidFill>
              </a:rPr>
              <a:t>="#page2" data-</a:t>
            </a:r>
            <a:r>
              <a:rPr lang="en-US" altLang="ko-KR" sz="1200" dirty="0" err="1">
                <a:solidFill>
                  <a:prstClr val="black"/>
                </a:solidFill>
              </a:rPr>
              <a:t>rel</a:t>
            </a:r>
            <a:r>
              <a:rPr lang="en-US" altLang="ko-KR" sz="1200" dirty="0">
                <a:solidFill>
                  <a:prstClr val="black"/>
                </a:solidFill>
              </a:rPr>
              <a:t>="dialog" data-transition="pop"&gt;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&lt;!-- </a:t>
            </a:r>
            <a:r>
              <a:rPr lang="ko-KR" altLang="en-US" sz="1200" dirty="0">
                <a:solidFill>
                  <a:prstClr val="black"/>
                </a:solidFill>
              </a:rPr>
              <a:t>비디오</a:t>
            </a:r>
            <a:r>
              <a:rPr lang="en-US" altLang="ko-KR" sz="1200" dirty="0">
                <a:solidFill>
                  <a:prstClr val="black"/>
                </a:solidFill>
              </a:rPr>
              <a:t>: </a:t>
            </a:r>
            <a:r>
              <a:rPr lang="ko-KR" altLang="en-US" sz="1200" dirty="0" err="1">
                <a:solidFill>
                  <a:prstClr val="black"/>
                </a:solidFill>
              </a:rPr>
              <a:t>썸네일이미지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제목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설명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재생시간 </a:t>
            </a:r>
            <a:r>
              <a:rPr lang="en-US" altLang="ko-KR" sz="12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</a:t>
            </a:r>
            <a:r>
              <a:rPr lang="en-US" altLang="ko-KR" sz="1200" dirty="0" err="1">
                <a:solidFill>
                  <a:prstClr val="black"/>
                </a:solidFill>
              </a:rPr>
              <a:t>img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src</a:t>
            </a:r>
            <a:r>
              <a:rPr lang="en-US" altLang="ko-KR" sz="1200" dirty="0">
                <a:solidFill>
                  <a:prstClr val="black"/>
                </a:solidFill>
              </a:rPr>
              <a:t>="../../contents/video/image/&lt;%= </a:t>
            </a:r>
            <a:r>
              <a:rPr lang="en-US" altLang="ko-KR" sz="1200" dirty="0" err="1">
                <a:solidFill>
                  <a:prstClr val="black"/>
                </a:solidFill>
              </a:rPr>
              <a:t>thumnail</a:t>
            </a:r>
            <a:r>
              <a:rPr lang="en-US" altLang="ko-KR" sz="1200" dirty="0">
                <a:solidFill>
                  <a:prstClr val="black"/>
                </a:solidFill>
              </a:rPr>
              <a:t>[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] %&gt;" width=100% height=100%&gt;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&lt;h3&gt;&lt;%= title[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] %&gt;&lt;/h3&gt;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&lt;p class="description"&gt;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&lt;%= description[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] %&gt;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&lt;div style="display: none"&gt;&lt;%= </a:t>
            </a:r>
            <a:r>
              <a:rPr lang="en-US" altLang="ko-KR" sz="1200" dirty="0" err="1">
                <a:solidFill>
                  <a:prstClr val="black"/>
                </a:solidFill>
              </a:rPr>
              <a:t>file_name</a:t>
            </a:r>
            <a:r>
              <a:rPr lang="en-US" altLang="ko-KR" sz="1200" dirty="0">
                <a:solidFill>
                  <a:prstClr val="black"/>
                </a:solidFill>
              </a:rPr>
              <a:t>[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] %&gt;&lt;/div&gt;	&lt;/p&gt;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&lt;p class="</a:t>
            </a:r>
            <a:r>
              <a:rPr lang="en-US" altLang="ko-KR" sz="1200" dirty="0" err="1">
                <a:solidFill>
                  <a:prstClr val="black"/>
                </a:solidFill>
              </a:rPr>
              <a:t>ui</a:t>
            </a:r>
            <a:r>
              <a:rPr lang="en-US" altLang="ko-KR" sz="1200" dirty="0">
                <a:solidFill>
                  <a:prstClr val="black"/>
                </a:solidFill>
              </a:rPr>
              <a:t>-li-aside"&gt;&lt;strong&gt;&lt;%= time[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] %&gt;</a:t>
            </a:r>
            <a:r>
              <a:rPr lang="ko-KR" altLang="en-US" sz="1200" dirty="0">
                <a:solidFill>
                  <a:prstClr val="black"/>
                </a:solidFill>
              </a:rPr>
              <a:t>분</a:t>
            </a:r>
            <a:r>
              <a:rPr lang="en-US" altLang="ko-KR" sz="1200" dirty="0">
                <a:solidFill>
                  <a:prstClr val="black"/>
                </a:solidFill>
              </a:rPr>
              <a:t>&lt;/strong&gt;&lt;/p&gt;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&lt;/a&gt;&lt;/li&gt;				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 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988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2822" y="416345"/>
            <a:ext cx="6096000" cy="5909310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&lt;%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} 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%&gt;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&lt;/</a:t>
            </a:r>
            <a:r>
              <a:rPr lang="en-US" altLang="ko-KR" sz="1400" dirty="0" err="1">
                <a:solidFill>
                  <a:prstClr val="black"/>
                </a:solidFill>
              </a:rPr>
              <a:t>ul</a:t>
            </a:r>
            <a:r>
              <a:rPr lang="en-US" altLang="ko-KR" sz="1400" dirty="0">
                <a:solidFill>
                  <a:prstClr val="black"/>
                </a:solidFill>
              </a:rPr>
              <a:t>&gt;&lt;/section&gt;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&lt;!-- 3. </a:t>
            </a:r>
            <a:r>
              <a:rPr lang="ko-KR" altLang="en-US" sz="1400" dirty="0" err="1">
                <a:solidFill>
                  <a:prstClr val="black"/>
                </a:solidFill>
              </a:rPr>
              <a:t>푸터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&lt;footer data-role="footer" data-theme="a" data-position="fixed"&gt;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    &lt;%@ include file="../../include/businessInfo.inc" %&gt;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&lt;/footer&gt;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&lt;/section&gt;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&lt;section data-role="page" id="page2"&gt;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&lt;!-- 1. </a:t>
            </a:r>
            <a:r>
              <a:rPr lang="ko-KR" altLang="en-US" sz="1400" dirty="0">
                <a:solidFill>
                  <a:prstClr val="black"/>
                </a:solidFill>
              </a:rPr>
              <a:t>헤더 </a:t>
            </a:r>
            <a:r>
              <a:rPr lang="en-US" altLang="ko-KR" sz="14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&lt;header data-role="header" data-theme="b"&gt;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&lt;!-- </a:t>
            </a:r>
            <a:r>
              <a:rPr lang="ko-KR" altLang="en-US" sz="1400" dirty="0">
                <a:solidFill>
                  <a:prstClr val="black"/>
                </a:solidFill>
              </a:rPr>
              <a:t>헤더 타이틀 </a:t>
            </a:r>
            <a:r>
              <a:rPr lang="en-US" altLang="ko-KR" sz="14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&lt;h1 id="p2_title"&gt;&lt;/h1&gt;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&lt;/header&gt;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&lt;!-- 2. </a:t>
            </a:r>
            <a:r>
              <a:rPr lang="ko-KR" altLang="en-US" sz="1400" dirty="0">
                <a:solidFill>
                  <a:prstClr val="black"/>
                </a:solidFill>
              </a:rPr>
              <a:t>본문 </a:t>
            </a:r>
            <a:r>
              <a:rPr lang="en-US" altLang="ko-KR" sz="14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&lt;section data-role="content"&gt;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&lt;video id="p2_video" width="100%" preload="false" controls="controls"&gt;&lt;/video&gt;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&lt;p id="p2_desc"&gt;&lt;/p&gt;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&lt;/section&gt;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&lt;!-- 3. </a:t>
            </a:r>
            <a:r>
              <a:rPr lang="ko-KR" altLang="en-US" sz="1400" dirty="0" err="1">
                <a:solidFill>
                  <a:prstClr val="black"/>
                </a:solidFill>
              </a:rPr>
              <a:t>푸터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&lt;footer data-role="footer" data-theme="a" data-position="fixed"&gt;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        &lt;%@ include file="../../include/businessInfo.inc" %&gt;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&lt;/footer&gt;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&lt;/section&gt;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&lt;/body&gt;&lt;/html&gt;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5492E6-7AF8-9D6E-9619-F7C6726EE568}"/>
              </a:ext>
            </a:extLst>
          </p:cNvPr>
          <p:cNvSpPr txBox="1"/>
          <p:nvPr/>
        </p:nvSpPr>
        <p:spPr>
          <a:xfrm>
            <a:off x="6538822" y="4136571"/>
            <a:ext cx="3162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Preload=“false” </a:t>
            </a:r>
            <a:r>
              <a:rPr lang="ko-KR" altLang="en-US"/>
              <a:t>클릭해야 비디오 실행 가능 하게</a:t>
            </a:r>
          </a:p>
        </p:txBody>
      </p:sp>
    </p:spTree>
    <p:extLst>
      <p:ext uri="{BB962C8B-B14F-4D97-AF65-F5344CB8AC3E}">
        <p14:creationId xmlns:p14="http://schemas.microsoft.com/office/powerpoint/2010/main" val="3009304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09069" y="1014294"/>
            <a:ext cx="5490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</a:rPr>
              <a:t>mobile web</a:t>
            </a:r>
            <a:r>
              <a:rPr lang="ko-KR" altLang="en-US" dirty="0">
                <a:solidFill>
                  <a:prstClr val="black"/>
                </a:solidFill>
              </a:rPr>
              <a:t> 이미지 목록의 배열 처리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79647" y="2165230"/>
            <a:ext cx="7101379" cy="4477110"/>
            <a:chOff x="1067835" y="1164565"/>
            <a:chExt cx="7561935" cy="425282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7835" y="1164565"/>
              <a:ext cx="3015813" cy="425282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3957" y="1164565"/>
              <a:ext cx="3015813" cy="4252823"/>
            </a:xfrm>
            <a:prstGeom prst="rect">
              <a:avLst/>
            </a:prstGeom>
          </p:spPr>
        </p:pic>
        <p:cxnSp>
          <p:nvCxnSpPr>
            <p:cNvPr id="11" name="직선 화살표 연결선 10"/>
            <p:cNvCxnSpPr/>
            <p:nvPr/>
          </p:nvCxnSpPr>
          <p:spPr>
            <a:xfrm>
              <a:off x="3071004" y="2372264"/>
              <a:ext cx="2674188" cy="6038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331640" y="19744"/>
            <a:ext cx="7355160" cy="1143000"/>
          </a:xfrm>
        </p:spPr>
        <p:txBody>
          <a:bodyPr>
            <a:noAutofit/>
          </a:bodyPr>
          <a:lstStyle/>
          <a:p>
            <a:r>
              <a:rPr lang="ko-KR" altLang="en-US" sz="2400" dirty="0">
                <a:solidFill>
                  <a:prstClr val="black"/>
                </a:solidFill>
              </a:rPr>
              <a:t>배열과 </a:t>
            </a:r>
            <a:r>
              <a:rPr lang="ko-KR" altLang="en-US" sz="2400" dirty="0" err="1">
                <a:solidFill>
                  <a:prstClr val="black"/>
                </a:solidFill>
              </a:rPr>
              <a:t>반복문을</a:t>
            </a:r>
            <a:r>
              <a:rPr lang="ko-KR" altLang="en-US" sz="2400" dirty="0">
                <a:solidFill>
                  <a:prstClr val="black"/>
                </a:solidFill>
              </a:rPr>
              <a:t> 이용한 이미지 목록과 이벤트 </a:t>
            </a:r>
            <a:r>
              <a:rPr lang="ko-KR" altLang="en-US" sz="2400" dirty="0"/>
              <a:t>처리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9" t="23233" r="69165" b="65314"/>
          <a:stretch/>
        </p:blipFill>
        <p:spPr bwMode="auto">
          <a:xfrm>
            <a:off x="0" y="0"/>
            <a:ext cx="1418139" cy="947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972945" y="1419992"/>
            <a:ext cx="7448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prstClr val="black"/>
                </a:solidFill>
              </a:rPr>
              <a:t>5</a:t>
            </a:r>
            <a:r>
              <a:rPr lang="ko-KR" altLang="en-US" dirty="0">
                <a:solidFill>
                  <a:prstClr val="black"/>
                </a:solidFill>
              </a:rPr>
              <a:t>장의 </a:t>
            </a:r>
            <a:r>
              <a:rPr lang="en-US" altLang="ko-KR" dirty="0">
                <a:solidFill>
                  <a:prstClr val="black"/>
                </a:solidFill>
              </a:rPr>
              <a:t>Mobile Web 1 </a:t>
            </a:r>
            <a:r>
              <a:rPr lang="ko-KR" altLang="en-US" dirty="0">
                <a:solidFill>
                  <a:prstClr val="black"/>
                </a:solidFill>
              </a:rPr>
              <a:t>소스에서 이미지 목록을 </a:t>
            </a:r>
            <a:r>
              <a:rPr lang="ko-KR" altLang="en-US" dirty="0" err="1">
                <a:solidFill>
                  <a:prstClr val="black"/>
                </a:solidFill>
              </a:rPr>
              <a:t>반복문으로</a:t>
            </a:r>
            <a:r>
              <a:rPr lang="ko-KR" altLang="en-US" dirty="0">
                <a:solidFill>
                  <a:prstClr val="black"/>
                </a:solidFill>
              </a:rPr>
              <a:t> 수정</a:t>
            </a:r>
          </a:p>
        </p:txBody>
      </p:sp>
    </p:spTree>
    <p:extLst>
      <p:ext uri="{BB962C8B-B14F-4D97-AF65-F5344CB8AC3E}">
        <p14:creationId xmlns:p14="http://schemas.microsoft.com/office/powerpoint/2010/main" val="1454711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19744"/>
            <a:ext cx="5451894" cy="30806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ko-KR" altLang="en-US" sz="2400" dirty="0">
                <a:solidFill>
                  <a:prstClr val="black"/>
                </a:solidFill>
              </a:rPr>
              <a:t>이미지 목록과 이벤트 처리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39947" y="550205"/>
            <a:ext cx="10187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prstClr val="black"/>
                </a:solidFill>
              </a:rPr>
              <a:t>이미지 목록의 한 이미지 아이템을 클릭하면 </a:t>
            </a:r>
            <a:r>
              <a:rPr lang="ko-KR" altLang="en-US" dirty="0" err="1">
                <a:solidFill>
                  <a:prstClr val="black"/>
                </a:solidFill>
              </a:rPr>
              <a:t>팝업창으로</a:t>
            </a:r>
            <a:r>
              <a:rPr lang="ko-KR" altLang="en-US" dirty="0">
                <a:solidFill>
                  <a:prstClr val="black"/>
                </a:solidFill>
              </a:rPr>
              <a:t> 이미지 상세내용을 보여줌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60" y="1058881"/>
            <a:ext cx="6931015" cy="553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76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7253"/>
            <a:ext cx="2702943" cy="368445"/>
          </a:xfrm>
        </p:spPr>
        <p:txBody>
          <a:bodyPr>
            <a:normAutofit fontScale="90000"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sz="2000" dirty="0" err="1"/>
              <a:t>image.jsp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03" y="417906"/>
            <a:ext cx="4268591" cy="65143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149" y="77637"/>
            <a:ext cx="7680487" cy="1994493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3" t="23353" r="17117" b="24678"/>
          <a:stretch/>
        </p:blipFill>
        <p:spPr bwMode="auto">
          <a:xfrm>
            <a:off x="4781149" y="1956453"/>
            <a:ext cx="7332869" cy="4625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3034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637" y="6038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prstClr val="black"/>
                </a:solidFill>
              </a:rPr>
              <a:t>실습예제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2" y="664234"/>
            <a:ext cx="3962305" cy="55295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23758" y="714389"/>
            <a:ext cx="7470476" cy="246221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&lt;!-- jQuery, jQuery Mobile </a:t>
            </a:r>
            <a:r>
              <a:rPr lang="ko-KR" altLang="en-US" sz="1400" dirty="0">
                <a:solidFill>
                  <a:prstClr val="black"/>
                </a:solidFill>
              </a:rPr>
              <a:t>라이브러리 사용</a:t>
            </a:r>
            <a:r>
              <a:rPr lang="en-US" altLang="ko-KR" sz="1400" dirty="0">
                <a:solidFill>
                  <a:prstClr val="black"/>
                </a:solidFill>
              </a:rPr>
              <a:t>: CDN </a:t>
            </a:r>
            <a:r>
              <a:rPr lang="ko-KR" altLang="en-US" sz="1400" dirty="0">
                <a:solidFill>
                  <a:prstClr val="black"/>
                </a:solidFill>
              </a:rPr>
              <a:t>방식 </a:t>
            </a:r>
            <a:r>
              <a:rPr lang="en-US" altLang="ko-KR" sz="1400" dirty="0">
                <a:solidFill>
                  <a:prstClr val="black"/>
                </a:solidFill>
              </a:rPr>
              <a:t>--&gt;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&lt;link </a:t>
            </a:r>
            <a:r>
              <a:rPr lang="en-US" altLang="ko-KR" sz="1400" dirty="0" err="1">
                <a:solidFill>
                  <a:prstClr val="black"/>
                </a:solidFill>
              </a:rPr>
              <a:t>rel</a:t>
            </a:r>
            <a:r>
              <a:rPr lang="en-US" altLang="ko-KR" sz="1400" dirty="0">
                <a:solidFill>
                  <a:prstClr val="black"/>
                </a:solidFill>
              </a:rPr>
              <a:t>="stylesheet" </a:t>
            </a:r>
            <a:r>
              <a:rPr lang="en-US" altLang="ko-KR" sz="1400" dirty="0" err="1">
                <a:solidFill>
                  <a:prstClr val="black"/>
                </a:solidFill>
              </a:rPr>
              <a:t>href</a:t>
            </a:r>
            <a:r>
              <a:rPr lang="en-US" altLang="ko-KR" sz="1400" dirty="0">
                <a:solidFill>
                  <a:prstClr val="black"/>
                </a:solidFill>
              </a:rPr>
              <a:t>="http://code.jquery.com/mobile/1.0.1/jquery.mobile-1.0.1.min.css" /&gt;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&lt;script </a:t>
            </a:r>
            <a:r>
              <a:rPr lang="en-US" altLang="ko-KR" sz="1400" dirty="0" err="1">
                <a:solidFill>
                  <a:prstClr val="black"/>
                </a:solidFill>
              </a:rPr>
              <a:t>src</a:t>
            </a:r>
            <a:r>
              <a:rPr lang="en-US" altLang="ko-KR" sz="1400" dirty="0">
                <a:solidFill>
                  <a:prstClr val="black"/>
                </a:solidFill>
              </a:rPr>
              <a:t>="http://code.jquery.com/jquery-1.6.4.min.js"&gt;&lt;/script&gt;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&lt;script </a:t>
            </a:r>
            <a:r>
              <a:rPr lang="en-US" altLang="ko-KR" sz="1400" dirty="0" err="1">
                <a:solidFill>
                  <a:prstClr val="black"/>
                </a:solidFill>
              </a:rPr>
              <a:t>src</a:t>
            </a:r>
            <a:r>
              <a:rPr lang="en-US" altLang="ko-KR" sz="1400" dirty="0">
                <a:solidFill>
                  <a:prstClr val="black"/>
                </a:solidFill>
              </a:rPr>
              <a:t>="http://code.jquery.com/mobile/1.0.1/jquery.mobile-1.0.1.min.js"&gt;&lt;/script&gt;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&lt;!--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&lt;link </a:t>
            </a:r>
            <a:r>
              <a:rPr lang="en-US" altLang="ko-KR" sz="1400" dirty="0" err="1">
                <a:solidFill>
                  <a:prstClr val="black"/>
                </a:solidFill>
              </a:rPr>
              <a:t>rel</a:t>
            </a:r>
            <a:r>
              <a:rPr lang="en-US" altLang="ko-KR" sz="1400" dirty="0">
                <a:solidFill>
                  <a:prstClr val="black"/>
                </a:solidFill>
              </a:rPr>
              <a:t>="stylesheet" </a:t>
            </a:r>
            <a:r>
              <a:rPr lang="en-US" altLang="ko-KR" sz="1400" dirty="0" err="1">
                <a:solidFill>
                  <a:prstClr val="black"/>
                </a:solidFill>
              </a:rPr>
              <a:t>href</a:t>
            </a:r>
            <a:r>
              <a:rPr lang="en-US" altLang="ko-KR" sz="1400" dirty="0">
                <a:solidFill>
                  <a:prstClr val="black"/>
                </a:solidFill>
              </a:rPr>
              <a:t>="http://code.jquery.com/mobile/1.3.1/jquery.mobile-1.3.1.min.css" /&gt;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&lt;script </a:t>
            </a:r>
            <a:r>
              <a:rPr lang="en-US" altLang="ko-KR" sz="1400" dirty="0" err="1">
                <a:solidFill>
                  <a:prstClr val="black"/>
                </a:solidFill>
              </a:rPr>
              <a:t>src</a:t>
            </a:r>
            <a:r>
              <a:rPr lang="en-US" altLang="ko-KR" sz="1400" dirty="0">
                <a:solidFill>
                  <a:prstClr val="black"/>
                </a:solidFill>
              </a:rPr>
              <a:t>="http://code.jquery.com/jquery-1.9.1.min.js"&gt;&lt;/script&gt;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&lt;script </a:t>
            </a:r>
            <a:r>
              <a:rPr lang="en-US" altLang="ko-KR" sz="1400" dirty="0" err="1">
                <a:solidFill>
                  <a:prstClr val="black"/>
                </a:solidFill>
              </a:rPr>
              <a:t>src</a:t>
            </a:r>
            <a:r>
              <a:rPr lang="en-US" altLang="ko-KR" sz="1400" dirty="0">
                <a:solidFill>
                  <a:prstClr val="black"/>
                </a:solidFill>
              </a:rPr>
              <a:t>="http://code.jquery.com/mobile/1.3.1/jquery.mobile-1.3.1.min.js"&gt;&lt;/script&gt;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--&gt;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1509" y="3482764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prstClr val="black"/>
                </a:solidFill>
              </a:rPr>
              <a:t>businessInfo.inc</a:t>
            </a:r>
            <a:r>
              <a:rPr lang="ko-KR" altLang="en-US" dirty="0">
                <a:solidFill>
                  <a:prstClr val="black"/>
                </a:solidFill>
              </a:rPr>
              <a:t>파일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669358" y="4141331"/>
            <a:ext cx="4933883" cy="52322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&lt;%@ page </a:t>
            </a:r>
            <a:r>
              <a:rPr lang="en-US" altLang="ko-KR" sz="1400" dirty="0" err="1">
                <a:solidFill>
                  <a:prstClr val="black"/>
                </a:solidFill>
              </a:rPr>
              <a:t>contentType</a:t>
            </a:r>
            <a:r>
              <a:rPr lang="en-US" altLang="ko-KR" sz="1400" dirty="0">
                <a:solidFill>
                  <a:prstClr val="black"/>
                </a:solidFill>
              </a:rPr>
              <a:t>="text/</a:t>
            </a:r>
            <a:r>
              <a:rPr lang="en-US" altLang="ko-KR" sz="1400" dirty="0" err="1">
                <a:solidFill>
                  <a:prstClr val="black"/>
                </a:solidFill>
              </a:rPr>
              <a:t>html;charset</a:t>
            </a:r>
            <a:r>
              <a:rPr lang="en-US" altLang="ko-KR" sz="1400" dirty="0">
                <a:solidFill>
                  <a:prstClr val="black"/>
                </a:solidFill>
              </a:rPr>
              <a:t>=</a:t>
            </a:r>
            <a:r>
              <a:rPr lang="en-US" altLang="ko-KR" sz="1400" dirty="0" err="1">
                <a:solidFill>
                  <a:prstClr val="black"/>
                </a:solidFill>
              </a:rPr>
              <a:t>euc-kr</a:t>
            </a:r>
            <a:r>
              <a:rPr lang="en-US" altLang="ko-KR" sz="1400" dirty="0">
                <a:solidFill>
                  <a:prstClr val="black"/>
                </a:solidFill>
              </a:rPr>
              <a:t>"%&gt;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&lt;h3&gt;(</a:t>
            </a:r>
            <a:r>
              <a:rPr lang="ko-KR" altLang="en-US" sz="1400" dirty="0">
                <a:solidFill>
                  <a:prstClr val="black"/>
                </a:solidFill>
              </a:rPr>
              <a:t>주</a:t>
            </a:r>
            <a:r>
              <a:rPr lang="en-US" altLang="ko-KR" sz="1400" dirty="0">
                <a:solidFill>
                  <a:prstClr val="black"/>
                </a:solidFill>
              </a:rPr>
              <a:t>)JSP World </a:t>
            </a:r>
            <a:r>
              <a:rPr lang="ko-KR" altLang="en-US" sz="1400" dirty="0">
                <a:solidFill>
                  <a:prstClr val="black"/>
                </a:solidFill>
              </a:rPr>
              <a:t>서울 강남구 삼성동 </a:t>
            </a:r>
            <a:r>
              <a:rPr lang="en-US" altLang="ko-KR" sz="1400" dirty="0">
                <a:solidFill>
                  <a:prstClr val="black"/>
                </a:solidFill>
              </a:rPr>
              <a:t>1234&lt;/h3&gt;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38467" y="126521"/>
            <a:ext cx="270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prstClr val="black"/>
                </a:solidFill>
              </a:rPr>
              <a:t>jQueryMobile.inc</a:t>
            </a:r>
            <a:r>
              <a:rPr lang="ko-KR" altLang="en-US" dirty="0">
                <a:solidFill>
                  <a:prstClr val="black"/>
                </a:solidFill>
              </a:rPr>
              <a:t>파일</a:t>
            </a:r>
          </a:p>
        </p:txBody>
      </p:sp>
    </p:spTree>
    <p:extLst>
      <p:ext uri="{BB962C8B-B14F-4D97-AF65-F5344CB8AC3E}">
        <p14:creationId xmlns:p14="http://schemas.microsoft.com/office/powerpoint/2010/main" val="1391913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85698"/>
            <a:ext cx="5934974" cy="618630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</a:rPr>
              <a:t>&lt;!DOCTYPE HTML&gt;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&lt;%@ page </a:t>
            </a:r>
            <a:r>
              <a:rPr lang="en-US" altLang="ko-KR" sz="1200" dirty="0" err="1">
                <a:solidFill>
                  <a:prstClr val="black"/>
                </a:solidFill>
              </a:rPr>
              <a:t>contentType</a:t>
            </a:r>
            <a:r>
              <a:rPr lang="en-US" altLang="ko-KR" sz="1200" dirty="0">
                <a:solidFill>
                  <a:prstClr val="black"/>
                </a:solidFill>
              </a:rPr>
              <a:t>="text/</a:t>
            </a:r>
            <a:r>
              <a:rPr lang="en-US" altLang="ko-KR" sz="1200" dirty="0" err="1">
                <a:solidFill>
                  <a:prstClr val="black"/>
                </a:solidFill>
              </a:rPr>
              <a:t>html;charset</a:t>
            </a:r>
            <a:r>
              <a:rPr lang="en-US" altLang="ko-KR" sz="1200" dirty="0">
                <a:solidFill>
                  <a:prstClr val="black"/>
                </a:solidFill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</a:rPr>
              <a:t>euc-kr</a:t>
            </a:r>
            <a:r>
              <a:rPr lang="en-US" altLang="ko-KR" sz="1200" dirty="0">
                <a:solidFill>
                  <a:prstClr val="black"/>
                </a:solidFill>
              </a:rPr>
              <a:t>"%&gt;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&lt;html&gt;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&lt;head&gt;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&lt;title&gt;JSP World&lt;/title&gt;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&lt;meta name="viewport" content="width=device-width, initial-scale=1"&gt;</a:t>
            </a:r>
          </a:p>
          <a:p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&lt;%@ include file="../../include/jQueryMobile.inc" %&gt;</a:t>
            </a:r>
          </a:p>
          <a:p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&lt;script type="text/</a:t>
            </a:r>
            <a:r>
              <a:rPr lang="en-US" altLang="ko-KR" sz="1200" dirty="0" err="1">
                <a:solidFill>
                  <a:prstClr val="black"/>
                </a:solidFill>
              </a:rPr>
              <a:t>javascript</a:t>
            </a:r>
            <a:r>
              <a:rPr lang="en-US" altLang="ko-KR" sz="1200" dirty="0">
                <a:solidFill>
                  <a:prstClr val="black"/>
                </a:solidFill>
              </a:rPr>
              <a:t>"&gt;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// </a:t>
            </a:r>
            <a:r>
              <a:rPr lang="ko-KR" altLang="en-US" sz="1200" dirty="0" err="1">
                <a:solidFill>
                  <a:prstClr val="black"/>
                </a:solidFill>
              </a:rPr>
              <a:t>웹문서</a:t>
            </a:r>
            <a:r>
              <a:rPr lang="ko-KR" altLang="en-US" sz="1200" dirty="0">
                <a:solidFill>
                  <a:prstClr val="black"/>
                </a:solidFill>
              </a:rPr>
              <a:t> 로딩이 완료된 후에 실행할 함수 정의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$(function</a:t>
            </a:r>
            <a:r>
              <a:rPr lang="en-US" altLang="ko-KR" sz="1200">
                <a:solidFill>
                  <a:prstClr val="black"/>
                </a:solidFill>
              </a:rPr>
              <a:t>() {   </a:t>
            </a:r>
            <a:r>
              <a:rPr lang="ko-KR" altLang="en-US" sz="1200">
                <a:solidFill>
                  <a:srgbClr val="FF0000"/>
                </a:solidFill>
              </a:rPr>
              <a:t>이 제이쿼리 부분시험임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    // HTML DOM Tree </a:t>
            </a:r>
            <a:r>
              <a:rPr lang="ko-KR" altLang="en-US" sz="1200" dirty="0">
                <a:solidFill>
                  <a:prstClr val="black"/>
                </a:solidFill>
              </a:rPr>
              <a:t>구조에 따라 </a:t>
            </a:r>
            <a:r>
              <a:rPr lang="en-US" altLang="ko-KR" sz="1200" dirty="0">
                <a:solidFill>
                  <a:prstClr val="black"/>
                </a:solidFill>
              </a:rPr>
              <a:t>&lt;</a:t>
            </a:r>
            <a:r>
              <a:rPr lang="en-US" altLang="ko-KR" sz="1200" dirty="0" err="1">
                <a:solidFill>
                  <a:prstClr val="black"/>
                </a:solidFill>
              </a:rPr>
              <a:t>ul</a:t>
            </a:r>
            <a:r>
              <a:rPr lang="en-US" altLang="ko-KR" sz="1200" dirty="0">
                <a:solidFill>
                  <a:prstClr val="black"/>
                </a:solidFill>
              </a:rPr>
              <a:t>&gt;, &lt;li&gt;, &lt;a&gt; </a:t>
            </a:r>
            <a:r>
              <a:rPr lang="ko-KR" altLang="en-US" sz="1200" dirty="0" err="1">
                <a:solidFill>
                  <a:prstClr val="black"/>
                </a:solidFill>
              </a:rPr>
              <a:t>엘리먼트가</a:t>
            </a:r>
            <a:r>
              <a:rPr lang="ko-KR" altLang="en-US" sz="1200" dirty="0">
                <a:solidFill>
                  <a:prstClr val="black"/>
                </a:solidFill>
              </a:rPr>
              <a:t> 클릭되면 실행될 함수 정의</a:t>
            </a:r>
          </a:p>
          <a:p>
            <a:r>
              <a:rPr lang="ko-KR" altLang="en-US" sz="1200" dirty="0">
                <a:solidFill>
                  <a:prstClr val="black"/>
                </a:solidFill>
              </a:rPr>
              <a:t>	</a:t>
            </a:r>
            <a:r>
              <a:rPr lang="en-US" altLang="ko-KR" sz="1200" dirty="0">
                <a:solidFill>
                  <a:prstClr val="black"/>
                </a:solidFill>
              </a:rPr>
              <a:t>$('</a:t>
            </a:r>
            <a:r>
              <a:rPr lang="en-US" altLang="ko-KR" sz="1200" dirty="0" err="1">
                <a:solidFill>
                  <a:prstClr val="black"/>
                </a:solidFill>
              </a:rPr>
              <a:t>ul</a:t>
            </a:r>
            <a:r>
              <a:rPr lang="en-US" altLang="ko-KR" sz="1200" dirty="0">
                <a:solidFill>
                  <a:prstClr val="black"/>
                </a:solidFill>
              </a:rPr>
              <a:t> li a').click(function() 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	    ///// page1 /////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	    // </a:t>
            </a:r>
            <a:r>
              <a:rPr lang="ko-KR" altLang="en-US" sz="1200" dirty="0">
                <a:solidFill>
                  <a:prstClr val="black"/>
                </a:solidFill>
              </a:rPr>
              <a:t>클릭된 개체</a:t>
            </a:r>
            <a:r>
              <a:rPr lang="en-US" altLang="ko-KR" sz="1200" dirty="0">
                <a:solidFill>
                  <a:prstClr val="black"/>
                </a:solidFill>
              </a:rPr>
              <a:t>(this) </a:t>
            </a:r>
            <a:r>
              <a:rPr lang="ko-KR" altLang="en-US" sz="1200" dirty="0">
                <a:solidFill>
                  <a:prstClr val="black"/>
                </a:solidFill>
              </a:rPr>
              <a:t>내의 각 </a:t>
            </a:r>
            <a:r>
              <a:rPr lang="ko-KR" altLang="en-US" sz="1200" dirty="0" err="1">
                <a:solidFill>
                  <a:prstClr val="black"/>
                </a:solidFill>
              </a:rPr>
              <a:t>엘리먼트를</a:t>
            </a:r>
            <a:r>
              <a:rPr lang="ko-KR" altLang="en-US" sz="1200" dirty="0">
                <a:solidFill>
                  <a:prstClr val="black"/>
                </a:solidFill>
              </a:rPr>
              <a:t> 찾아</a:t>
            </a:r>
            <a:r>
              <a:rPr lang="en-US" altLang="ko-KR" sz="1200" dirty="0">
                <a:solidFill>
                  <a:prstClr val="black"/>
                </a:solidFill>
              </a:rPr>
              <a:t>(find), </a:t>
            </a:r>
            <a:r>
              <a:rPr lang="ko-KR" altLang="en-US" sz="1200" dirty="0">
                <a:solidFill>
                  <a:prstClr val="black"/>
                </a:solidFill>
              </a:rPr>
              <a:t>그 속성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attr</a:t>
            </a:r>
            <a:r>
              <a:rPr lang="en-US" altLang="ko-KR" sz="1200" dirty="0">
                <a:solidFill>
                  <a:prstClr val="black"/>
                </a:solidFill>
              </a:rPr>
              <a:t>) </a:t>
            </a:r>
            <a:r>
              <a:rPr lang="ko-KR" altLang="en-US" sz="1200" dirty="0">
                <a:solidFill>
                  <a:prstClr val="black"/>
                </a:solidFill>
              </a:rPr>
              <a:t>또는 데이터</a:t>
            </a:r>
            <a:r>
              <a:rPr lang="en-US" altLang="ko-KR" sz="1200" dirty="0">
                <a:solidFill>
                  <a:prstClr val="black"/>
                </a:solidFill>
              </a:rPr>
              <a:t>(text) </a:t>
            </a:r>
            <a:r>
              <a:rPr lang="ko-KR" altLang="en-US" sz="1200" dirty="0">
                <a:solidFill>
                  <a:prstClr val="black"/>
                </a:solidFill>
              </a:rPr>
              <a:t>인식</a:t>
            </a:r>
          </a:p>
          <a:p>
            <a:r>
              <a:rPr lang="ko-KR" altLang="en-US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var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imageSrc</a:t>
            </a:r>
            <a:r>
              <a:rPr lang="en-US" altLang="ko-KR" sz="1200" dirty="0">
                <a:solidFill>
                  <a:prstClr val="black"/>
                </a:solidFill>
              </a:rPr>
              <a:t>   = $(this).find('</a:t>
            </a:r>
            <a:r>
              <a:rPr lang="en-US" altLang="ko-KR" sz="1200" dirty="0" err="1">
                <a:solidFill>
                  <a:prstClr val="black"/>
                </a:solidFill>
              </a:rPr>
              <a:t>img</a:t>
            </a:r>
            <a:r>
              <a:rPr lang="en-US" altLang="ko-KR" sz="1200" dirty="0">
                <a:solidFill>
                  <a:prstClr val="black"/>
                </a:solidFill>
              </a:rPr>
              <a:t>').</a:t>
            </a:r>
            <a:r>
              <a:rPr lang="en-US" altLang="ko-KR" sz="1200" dirty="0" err="1">
                <a:solidFill>
                  <a:prstClr val="black"/>
                </a:solidFill>
              </a:rPr>
              <a:t>attr</a:t>
            </a:r>
            <a:r>
              <a:rPr lang="en-US" altLang="ko-KR" sz="1200" dirty="0">
                <a:solidFill>
                  <a:prstClr val="black"/>
                </a:solidFill>
              </a:rPr>
              <a:t>('</a:t>
            </a:r>
            <a:r>
              <a:rPr lang="en-US" altLang="ko-KR" sz="1200" dirty="0" err="1">
                <a:solidFill>
                  <a:prstClr val="black"/>
                </a:solidFill>
              </a:rPr>
              <a:t>src</a:t>
            </a:r>
            <a:r>
              <a:rPr lang="en-US" altLang="ko-KR" sz="1200" dirty="0">
                <a:solidFill>
                  <a:prstClr val="black"/>
                </a:solidFill>
              </a:rPr>
              <a:t>');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var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imageTitle</a:t>
            </a:r>
            <a:r>
              <a:rPr lang="en-US" altLang="ko-KR" sz="1200" dirty="0">
                <a:solidFill>
                  <a:prstClr val="black"/>
                </a:solidFill>
              </a:rPr>
              <a:t> = $(this).find('h3').text();	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var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imageDesc</a:t>
            </a:r>
            <a:r>
              <a:rPr lang="en-US" altLang="ko-KR" sz="1200" dirty="0">
                <a:solidFill>
                  <a:prstClr val="black"/>
                </a:solidFill>
              </a:rPr>
              <a:t>  = $(this).find('p').text();</a:t>
            </a:r>
          </a:p>
          <a:p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		///// page2 /////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		// id</a:t>
            </a:r>
            <a:r>
              <a:rPr lang="ko-KR" altLang="en-US" sz="1200" dirty="0">
                <a:solidFill>
                  <a:prstClr val="black"/>
                </a:solidFill>
              </a:rPr>
              <a:t>를 이용한 개체 인식 및 값 할당</a:t>
            </a:r>
          </a:p>
          <a:p>
            <a:r>
              <a:rPr lang="ko-KR" altLang="en-US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>
                <a:solidFill>
                  <a:prstClr val="black"/>
                </a:solidFill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</a:rPr>
              <a:t>이미지 소스 변경</a:t>
            </a:r>
          </a:p>
          <a:p>
            <a:r>
              <a:rPr lang="ko-KR" altLang="en-US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>
                <a:solidFill>
                  <a:prstClr val="black"/>
                </a:solidFill>
              </a:rPr>
              <a:t>$("#p2_image").</a:t>
            </a:r>
            <a:r>
              <a:rPr lang="en-US" altLang="ko-KR" sz="1200" dirty="0" err="1">
                <a:solidFill>
                  <a:prstClr val="black"/>
                </a:solidFill>
              </a:rPr>
              <a:t>attr</a:t>
            </a:r>
            <a:r>
              <a:rPr lang="en-US" altLang="ko-KR" sz="1200" dirty="0">
                <a:solidFill>
                  <a:prstClr val="black"/>
                </a:solidFill>
              </a:rPr>
              <a:t>('</a:t>
            </a:r>
            <a:r>
              <a:rPr lang="en-US" altLang="ko-KR" sz="1200" dirty="0" err="1">
                <a:solidFill>
                  <a:prstClr val="black"/>
                </a:solidFill>
              </a:rPr>
              <a:t>src</a:t>
            </a:r>
            <a:r>
              <a:rPr lang="en-US" altLang="ko-KR" sz="1200" dirty="0">
                <a:solidFill>
                  <a:prstClr val="black"/>
                </a:solidFill>
              </a:rPr>
              <a:t>', </a:t>
            </a:r>
            <a:r>
              <a:rPr lang="en-US" altLang="ko-KR" sz="1200" dirty="0" err="1">
                <a:solidFill>
                  <a:prstClr val="black"/>
                </a:solidFill>
              </a:rPr>
              <a:t>imageSrc</a:t>
            </a:r>
            <a:r>
              <a:rPr lang="en-US" altLang="ko-KR" sz="1200" dirty="0">
                <a:solidFill>
                  <a:prstClr val="black"/>
                </a:solidFill>
              </a:rPr>
              <a:t>);	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		// </a:t>
            </a:r>
            <a:r>
              <a:rPr lang="ko-KR" altLang="en-US" sz="1200" dirty="0">
                <a:solidFill>
                  <a:prstClr val="black"/>
                </a:solidFill>
              </a:rPr>
              <a:t>개체에 </a:t>
            </a:r>
            <a:r>
              <a:rPr lang="en-US" altLang="ko-KR" sz="1200" dirty="0">
                <a:solidFill>
                  <a:prstClr val="black"/>
                </a:solidFill>
              </a:rPr>
              <a:t>HTML </a:t>
            </a:r>
            <a:r>
              <a:rPr lang="ko-KR" altLang="en-US" sz="1200" dirty="0">
                <a:solidFill>
                  <a:prstClr val="black"/>
                </a:solidFill>
              </a:rPr>
              <a:t>문자로 쓰기</a:t>
            </a:r>
          </a:p>
          <a:p>
            <a:r>
              <a:rPr lang="ko-KR" altLang="en-US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>
                <a:solidFill>
                  <a:prstClr val="black"/>
                </a:solidFill>
              </a:rPr>
              <a:t>$("#p2_title").html(</a:t>
            </a:r>
            <a:r>
              <a:rPr lang="en-US" altLang="ko-KR" sz="1200" dirty="0" err="1">
                <a:solidFill>
                  <a:prstClr val="black"/>
                </a:solidFill>
              </a:rPr>
              <a:t>imageTitle</a:t>
            </a:r>
            <a:r>
              <a:rPr lang="en-US" altLang="ko-KR" sz="1200" dirty="0">
                <a:solidFill>
                  <a:prstClr val="black"/>
                </a:solidFill>
              </a:rPr>
              <a:t>);	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		$("#p2_desc").html(</a:t>
            </a:r>
            <a:r>
              <a:rPr lang="en-US" altLang="ko-KR" sz="1200" dirty="0" err="1">
                <a:solidFill>
                  <a:prstClr val="black"/>
                </a:solidFill>
              </a:rPr>
              <a:t>imageDesc</a:t>
            </a:r>
            <a:r>
              <a:rPr lang="en-US" altLang="ko-KR" sz="1200" dirty="0">
                <a:solidFill>
                  <a:prstClr val="black"/>
                </a:solidFill>
              </a:rPr>
              <a:t>);	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	});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&lt;/script&gt;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&lt;/head&gt;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0" y="17253"/>
            <a:ext cx="2702943" cy="36844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sz="2000">
                <a:solidFill>
                  <a:prstClr val="black"/>
                </a:solidFill>
              </a:rPr>
              <a:t>image.jsp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62776" y="17253"/>
            <a:ext cx="5848709" cy="692497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</a:rPr>
              <a:t>&lt;body&gt;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&lt;!-- </a:t>
            </a:r>
            <a:r>
              <a:rPr lang="ko-KR" altLang="en-US" sz="1200" dirty="0">
                <a:solidFill>
                  <a:prstClr val="black"/>
                </a:solidFill>
              </a:rPr>
              <a:t>첫 번째 페이지</a:t>
            </a:r>
            <a:r>
              <a:rPr lang="en-US" altLang="ko-KR" sz="1200" dirty="0">
                <a:solidFill>
                  <a:prstClr val="black"/>
                </a:solidFill>
              </a:rPr>
              <a:t>: </a:t>
            </a:r>
            <a:r>
              <a:rPr lang="ko-KR" altLang="en-US" sz="1200" dirty="0">
                <a:solidFill>
                  <a:prstClr val="black"/>
                </a:solidFill>
              </a:rPr>
              <a:t>시작 </a:t>
            </a:r>
            <a:r>
              <a:rPr lang="en-US" altLang="ko-KR" sz="12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&lt;section data-role="page" id="page1"&gt;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&lt;!-- 1. </a:t>
            </a:r>
            <a:r>
              <a:rPr lang="ko-KR" altLang="en-US" sz="1200" dirty="0">
                <a:solidFill>
                  <a:prstClr val="black"/>
                </a:solidFill>
              </a:rPr>
              <a:t>헤더 </a:t>
            </a:r>
            <a:r>
              <a:rPr lang="en-US" altLang="ko-KR" sz="12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&lt;header data-role="header" data-theme="b"&gt;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&lt;!-- </a:t>
            </a:r>
            <a:r>
              <a:rPr lang="ko-KR" altLang="en-US" sz="1200" dirty="0">
                <a:solidFill>
                  <a:prstClr val="black"/>
                </a:solidFill>
              </a:rPr>
              <a:t>헤더 타이틀 </a:t>
            </a:r>
            <a:r>
              <a:rPr lang="en-US" altLang="ko-KR" sz="12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&lt;h1&gt;</a:t>
            </a:r>
            <a:r>
              <a:rPr lang="ko-KR" altLang="en-US" sz="1200" dirty="0">
                <a:solidFill>
                  <a:prstClr val="black"/>
                </a:solidFill>
              </a:rPr>
              <a:t>사진 목록</a:t>
            </a:r>
            <a:r>
              <a:rPr lang="en-US" altLang="ko-KR" sz="1200" dirty="0">
                <a:solidFill>
                  <a:prstClr val="black"/>
                </a:solidFill>
              </a:rPr>
              <a:t>&lt;/h1&gt;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&lt;/header&gt;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&lt;!-- 2. </a:t>
            </a:r>
            <a:r>
              <a:rPr lang="ko-KR" altLang="en-US" sz="1200" dirty="0">
                <a:solidFill>
                  <a:prstClr val="black"/>
                </a:solidFill>
              </a:rPr>
              <a:t>본문 </a:t>
            </a:r>
            <a:r>
              <a:rPr lang="en-US" altLang="ko-KR" sz="12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&lt;section data-role="content"&gt;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&lt;%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</a:rPr>
              <a:t>이미지 배열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String[] title       = {"</a:t>
            </a:r>
            <a:r>
              <a:rPr lang="ko-KR" altLang="en-US" sz="1200" dirty="0">
                <a:solidFill>
                  <a:prstClr val="black"/>
                </a:solidFill>
              </a:rPr>
              <a:t>콜로세움</a:t>
            </a:r>
            <a:r>
              <a:rPr lang="en-US" altLang="ko-KR" sz="1200" dirty="0">
                <a:solidFill>
                  <a:prstClr val="black"/>
                </a:solidFill>
              </a:rPr>
              <a:t>", "</a:t>
            </a:r>
            <a:r>
              <a:rPr lang="ko-KR" altLang="en-US" sz="1200" dirty="0" err="1">
                <a:solidFill>
                  <a:prstClr val="black"/>
                </a:solidFill>
              </a:rPr>
              <a:t>에펠탑</a:t>
            </a:r>
            <a:r>
              <a:rPr lang="en-US" altLang="ko-KR" sz="1200" dirty="0">
                <a:solidFill>
                  <a:prstClr val="black"/>
                </a:solidFill>
              </a:rPr>
              <a:t>", "</a:t>
            </a:r>
            <a:r>
              <a:rPr lang="ko-KR" altLang="en-US" sz="1200" dirty="0">
                <a:solidFill>
                  <a:prstClr val="black"/>
                </a:solidFill>
              </a:rPr>
              <a:t>비너스상</a:t>
            </a:r>
            <a:r>
              <a:rPr lang="en-US" altLang="ko-KR" sz="1200" dirty="0">
                <a:solidFill>
                  <a:prstClr val="black"/>
                </a:solidFill>
              </a:rPr>
              <a:t>"};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String[] </a:t>
            </a:r>
            <a:r>
              <a:rPr lang="en-US" altLang="ko-KR" sz="1200" dirty="0" err="1">
                <a:solidFill>
                  <a:prstClr val="black"/>
                </a:solidFill>
              </a:rPr>
              <a:t>image_name</a:t>
            </a:r>
            <a:r>
              <a:rPr lang="en-US" altLang="ko-KR" sz="1200" dirty="0">
                <a:solidFill>
                  <a:prstClr val="black"/>
                </a:solidFill>
              </a:rPr>
              <a:t>  = {"coloseum.jpg", "eiffel_tower.jpg", "venus.jpg"};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String[] description = {"</a:t>
            </a:r>
            <a:r>
              <a:rPr lang="ko-KR" altLang="en-US" sz="1200" dirty="0">
                <a:solidFill>
                  <a:prstClr val="black"/>
                </a:solidFill>
              </a:rPr>
              <a:t>이탈리아 로마</a:t>
            </a:r>
            <a:r>
              <a:rPr lang="en-US" altLang="ko-KR" sz="1200" dirty="0">
                <a:solidFill>
                  <a:prstClr val="black"/>
                </a:solidFill>
              </a:rPr>
              <a:t>", "</a:t>
            </a:r>
            <a:r>
              <a:rPr lang="ko-KR" altLang="en-US" sz="1200" dirty="0">
                <a:solidFill>
                  <a:prstClr val="black"/>
                </a:solidFill>
              </a:rPr>
              <a:t>프랑스 파리</a:t>
            </a:r>
            <a:r>
              <a:rPr lang="en-US" altLang="ko-KR" sz="1200" dirty="0">
                <a:solidFill>
                  <a:prstClr val="black"/>
                </a:solidFill>
              </a:rPr>
              <a:t>", "</a:t>
            </a:r>
            <a:r>
              <a:rPr lang="ko-KR" altLang="en-US" sz="1200" dirty="0">
                <a:solidFill>
                  <a:prstClr val="black"/>
                </a:solidFill>
              </a:rPr>
              <a:t>프랑스 </a:t>
            </a:r>
            <a:r>
              <a:rPr lang="ko-KR" altLang="en-US" sz="1200" dirty="0" err="1">
                <a:solidFill>
                  <a:prstClr val="black"/>
                </a:solidFill>
              </a:rPr>
              <a:t>루브르미술관</a:t>
            </a:r>
            <a:r>
              <a:rPr lang="en-US" altLang="ko-KR" sz="1200" dirty="0">
                <a:solidFill>
                  <a:prstClr val="black"/>
                </a:solidFill>
              </a:rPr>
              <a:t>"};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%&gt;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&lt;!-- </a:t>
            </a:r>
            <a:r>
              <a:rPr lang="ko-KR" altLang="en-US" sz="1200" dirty="0">
                <a:solidFill>
                  <a:prstClr val="black"/>
                </a:solidFill>
              </a:rPr>
              <a:t>목록 </a:t>
            </a:r>
            <a:r>
              <a:rPr lang="en-US" altLang="ko-KR" sz="12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</a:t>
            </a:r>
            <a:r>
              <a:rPr lang="en-US" altLang="ko-KR" sz="1200" dirty="0" err="1">
                <a:solidFill>
                  <a:prstClr val="black"/>
                </a:solidFill>
              </a:rPr>
              <a:t>ul</a:t>
            </a:r>
            <a:r>
              <a:rPr lang="en-US" altLang="ko-KR" sz="1200" dirty="0">
                <a:solidFill>
                  <a:prstClr val="black"/>
                </a:solidFill>
              </a:rPr>
              <a:t> data-role="</a:t>
            </a:r>
            <a:r>
              <a:rPr lang="en-US" altLang="ko-KR" sz="1200" dirty="0" err="1">
                <a:solidFill>
                  <a:prstClr val="black"/>
                </a:solidFill>
              </a:rPr>
              <a:t>listview</a:t>
            </a:r>
            <a:r>
              <a:rPr lang="en-US" altLang="ko-KR" sz="1200" dirty="0">
                <a:solidFill>
                  <a:prstClr val="black"/>
                </a:solidFill>
              </a:rPr>
              <a:t>" data-inset="true" data-theme="e"&gt;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&lt;%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	for (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=0; 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&lt;</a:t>
            </a:r>
            <a:r>
              <a:rPr lang="en-US" altLang="ko-KR" sz="1200" dirty="0" err="1">
                <a:solidFill>
                  <a:prstClr val="black"/>
                </a:solidFill>
              </a:rPr>
              <a:t>title.length</a:t>
            </a:r>
            <a:r>
              <a:rPr lang="en-US" altLang="ko-KR" sz="1200" dirty="0">
                <a:solidFill>
                  <a:prstClr val="black"/>
                </a:solidFill>
              </a:rPr>
              <a:t>; 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++) {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%&gt;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&lt;!-- </a:t>
            </a:r>
            <a:r>
              <a:rPr lang="ko-KR" altLang="en-US" sz="1200" dirty="0">
                <a:solidFill>
                  <a:prstClr val="black"/>
                </a:solidFill>
              </a:rPr>
              <a:t>목록 아이템 </a:t>
            </a:r>
            <a:r>
              <a:rPr lang="en-US" altLang="ko-KR" sz="12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&lt;li&gt;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&lt;a </a:t>
            </a:r>
            <a:r>
              <a:rPr lang="en-US" altLang="ko-KR" sz="1200" dirty="0" err="1">
                <a:solidFill>
                  <a:prstClr val="black"/>
                </a:solidFill>
              </a:rPr>
              <a:t>href</a:t>
            </a:r>
            <a:r>
              <a:rPr lang="en-US" altLang="ko-KR" sz="1200" dirty="0">
                <a:solidFill>
                  <a:prstClr val="black"/>
                </a:solidFill>
              </a:rPr>
              <a:t>="#page2" data-</a:t>
            </a:r>
            <a:r>
              <a:rPr lang="en-US" altLang="ko-KR" sz="1200" dirty="0" err="1">
                <a:solidFill>
                  <a:prstClr val="black"/>
                </a:solidFill>
              </a:rPr>
              <a:t>rel</a:t>
            </a:r>
            <a:r>
              <a:rPr lang="en-US" altLang="ko-KR" sz="1200" dirty="0">
                <a:solidFill>
                  <a:prstClr val="black"/>
                </a:solidFill>
              </a:rPr>
              <a:t>="dialog" data-transition="pop"&gt;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&lt;!-- </a:t>
            </a:r>
            <a:r>
              <a:rPr lang="ko-KR" altLang="en-US" sz="1200" dirty="0">
                <a:solidFill>
                  <a:prstClr val="black"/>
                </a:solidFill>
              </a:rPr>
              <a:t>이미지</a:t>
            </a:r>
            <a:r>
              <a:rPr lang="en-US" altLang="ko-KR" sz="1200" dirty="0">
                <a:solidFill>
                  <a:prstClr val="black"/>
                </a:solidFill>
              </a:rPr>
              <a:t>: </a:t>
            </a:r>
            <a:r>
              <a:rPr lang="ko-KR" altLang="en-US" sz="1200" dirty="0">
                <a:solidFill>
                  <a:prstClr val="black"/>
                </a:solidFill>
              </a:rPr>
              <a:t>소스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제목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설명 </a:t>
            </a:r>
            <a:r>
              <a:rPr lang="en-US" altLang="ko-KR" sz="12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</a:t>
            </a:r>
            <a:r>
              <a:rPr lang="en-US" altLang="ko-KR" sz="1200" dirty="0" err="1">
                <a:solidFill>
                  <a:prstClr val="black"/>
                </a:solidFill>
              </a:rPr>
              <a:t>img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src</a:t>
            </a:r>
            <a:r>
              <a:rPr lang="en-US" altLang="ko-KR" sz="1200" dirty="0">
                <a:solidFill>
                  <a:prstClr val="black"/>
                </a:solidFill>
              </a:rPr>
              <a:t>="../../contents/image/&lt;%= </a:t>
            </a:r>
            <a:r>
              <a:rPr lang="en-US" altLang="ko-KR" sz="1200" dirty="0" err="1">
                <a:solidFill>
                  <a:prstClr val="black"/>
                </a:solidFill>
              </a:rPr>
              <a:t>image_name</a:t>
            </a:r>
            <a:r>
              <a:rPr lang="en-US" altLang="ko-KR" sz="1200" dirty="0">
                <a:solidFill>
                  <a:prstClr val="black"/>
                </a:solidFill>
              </a:rPr>
              <a:t>[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] %&gt;" width=100% height=100%&gt;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&lt;h3&gt;&lt;%= title[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] %&gt;&lt;/h3&gt;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&lt;p&gt;&lt;%= description[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] %&gt;&lt;/p&gt;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&lt;/a&gt;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&lt;/li&gt;				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&lt;%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 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%&gt;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&lt;/</a:t>
            </a:r>
            <a:r>
              <a:rPr lang="en-US" altLang="ko-KR" sz="1200" dirty="0" err="1">
                <a:solidFill>
                  <a:prstClr val="black"/>
                </a:solidFill>
              </a:rPr>
              <a:t>ul</a:t>
            </a:r>
            <a:r>
              <a:rPr lang="en-US" altLang="ko-KR" sz="1200" dirty="0">
                <a:solidFill>
                  <a:prstClr val="black"/>
                </a:solidFill>
              </a:rPr>
              <a:t>&gt;	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&lt;/section&gt; </a:t>
            </a:r>
          </a:p>
        </p:txBody>
      </p:sp>
    </p:spTree>
    <p:extLst>
      <p:ext uri="{BB962C8B-B14F-4D97-AF65-F5344CB8AC3E}">
        <p14:creationId xmlns:p14="http://schemas.microsoft.com/office/powerpoint/2010/main" val="531487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2218" y="181656"/>
            <a:ext cx="6501441" cy="655564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&lt;!-- 3. </a:t>
            </a:r>
            <a:r>
              <a:rPr lang="ko-KR" altLang="en-US" sz="1400" dirty="0" err="1">
                <a:solidFill>
                  <a:prstClr val="black"/>
                </a:solidFill>
              </a:rPr>
              <a:t>푸터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&lt;footer data-role="footer" data-theme="a" data-position="fixed"&gt;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        &lt;%@ include file="../../include/businessInfo.inc" %&gt;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&lt;/footer&gt;</a:t>
            </a:r>
          </a:p>
          <a:p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>
                <a:solidFill>
                  <a:prstClr val="black"/>
                </a:solidFill>
              </a:rPr>
              <a:t>&lt;/section&gt;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&lt;!-- </a:t>
            </a:r>
            <a:r>
              <a:rPr lang="ko-KR" altLang="en-US" sz="1400" dirty="0">
                <a:solidFill>
                  <a:prstClr val="black"/>
                </a:solidFill>
              </a:rPr>
              <a:t>첫 번째 페이지</a:t>
            </a: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ko-KR" altLang="en-US" sz="1400" dirty="0">
                <a:solidFill>
                  <a:prstClr val="black"/>
                </a:solidFill>
              </a:rPr>
              <a:t>끝 </a:t>
            </a:r>
            <a:r>
              <a:rPr lang="en-US" altLang="ko-KR" sz="1400" dirty="0">
                <a:solidFill>
                  <a:prstClr val="black"/>
                </a:solidFill>
              </a:rPr>
              <a:t>--&gt;</a:t>
            </a:r>
          </a:p>
          <a:p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>
                <a:solidFill>
                  <a:prstClr val="black"/>
                </a:solidFill>
              </a:rPr>
              <a:t>&lt;!-- </a:t>
            </a:r>
            <a:r>
              <a:rPr lang="ko-KR" altLang="en-US" sz="1400" dirty="0">
                <a:solidFill>
                  <a:prstClr val="black"/>
                </a:solidFill>
              </a:rPr>
              <a:t>두 </a:t>
            </a:r>
            <a:r>
              <a:rPr lang="ko-KR" altLang="en-US" sz="1400" dirty="0" err="1">
                <a:solidFill>
                  <a:prstClr val="black"/>
                </a:solidFill>
              </a:rPr>
              <a:t>번쩨</a:t>
            </a:r>
            <a:r>
              <a:rPr lang="ko-KR" altLang="en-US" sz="1400" dirty="0">
                <a:solidFill>
                  <a:prstClr val="black"/>
                </a:solidFill>
              </a:rPr>
              <a:t> 페이지</a:t>
            </a: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ko-KR" altLang="en-US" sz="1400" dirty="0">
                <a:solidFill>
                  <a:prstClr val="black"/>
                </a:solidFill>
              </a:rPr>
              <a:t>시작 </a:t>
            </a:r>
            <a:r>
              <a:rPr lang="en-US" altLang="ko-KR" sz="14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&lt;section data-role="page" id="page2"&gt;</a:t>
            </a:r>
          </a:p>
          <a:p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>
                <a:solidFill>
                  <a:prstClr val="black"/>
                </a:solidFill>
              </a:rPr>
              <a:t>&lt;!-- 1. </a:t>
            </a:r>
            <a:r>
              <a:rPr lang="ko-KR" altLang="en-US" sz="1400" dirty="0">
                <a:solidFill>
                  <a:prstClr val="black"/>
                </a:solidFill>
              </a:rPr>
              <a:t>헤더 </a:t>
            </a:r>
            <a:r>
              <a:rPr lang="en-US" altLang="ko-KR" sz="14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&lt;header data-role="header" data-theme="b"&gt;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&lt;!-- </a:t>
            </a:r>
            <a:r>
              <a:rPr lang="ko-KR" altLang="en-US" sz="1400" dirty="0">
                <a:solidFill>
                  <a:prstClr val="black"/>
                </a:solidFill>
              </a:rPr>
              <a:t>이미지 제목 </a:t>
            </a:r>
            <a:r>
              <a:rPr lang="en-US" altLang="ko-KR" sz="14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&lt;h1 id="p2_title"&gt;&lt;/h1&gt;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&lt;/header&gt;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&lt;!-- 2. </a:t>
            </a:r>
            <a:r>
              <a:rPr lang="ko-KR" altLang="en-US" sz="1400" dirty="0">
                <a:solidFill>
                  <a:prstClr val="black"/>
                </a:solidFill>
              </a:rPr>
              <a:t>본문 </a:t>
            </a:r>
            <a:r>
              <a:rPr lang="en-US" altLang="ko-KR" sz="14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&lt;section data-role="content"&gt;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&lt;!-- </a:t>
            </a:r>
            <a:r>
              <a:rPr lang="ko-KR" altLang="en-US" sz="1400" dirty="0">
                <a:solidFill>
                  <a:prstClr val="black"/>
                </a:solidFill>
              </a:rPr>
              <a:t>이미지 소스 </a:t>
            </a:r>
            <a:r>
              <a:rPr lang="en-US" altLang="ko-KR" sz="1400" dirty="0">
                <a:solidFill>
                  <a:prstClr val="black"/>
                </a:solidFill>
              </a:rPr>
              <a:t>--&gt;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 id="p2_image" width="100%"&gt;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&lt;!-- </a:t>
            </a:r>
            <a:r>
              <a:rPr lang="ko-KR" altLang="en-US" sz="1400" dirty="0">
                <a:solidFill>
                  <a:prstClr val="black"/>
                </a:solidFill>
              </a:rPr>
              <a:t>이미지 설명 </a:t>
            </a:r>
            <a:r>
              <a:rPr lang="en-US" altLang="ko-KR" sz="1400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&lt;p id="p2_desc"&gt;&lt;/p&gt;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&lt;/section&gt; </a:t>
            </a:r>
          </a:p>
          <a:p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>
                <a:solidFill>
                  <a:prstClr val="black"/>
                </a:solidFill>
              </a:rPr>
              <a:t>&lt;/section&gt;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&lt;!-- </a:t>
            </a:r>
            <a:r>
              <a:rPr lang="ko-KR" altLang="en-US" sz="1400" dirty="0">
                <a:solidFill>
                  <a:prstClr val="black"/>
                </a:solidFill>
              </a:rPr>
              <a:t>두 번째 페이지</a:t>
            </a: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ko-KR" altLang="en-US" sz="1400" dirty="0">
                <a:solidFill>
                  <a:prstClr val="black"/>
                </a:solidFill>
              </a:rPr>
              <a:t>끝 </a:t>
            </a:r>
            <a:r>
              <a:rPr lang="en-US" altLang="ko-KR" sz="1400" dirty="0">
                <a:solidFill>
                  <a:prstClr val="black"/>
                </a:solidFill>
              </a:rPr>
              <a:t>--&gt;</a:t>
            </a:r>
          </a:p>
          <a:p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>
                <a:solidFill>
                  <a:prstClr val="black"/>
                </a:solidFill>
              </a:rPr>
              <a:t>&lt;/body&gt;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64627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5971" y="0"/>
            <a:ext cx="9101853" cy="1143000"/>
          </a:xfrm>
        </p:spPr>
        <p:txBody>
          <a:bodyPr>
            <a:noAutofit/>
          </a:bodyPr>
          <a:lstStyle/>
          <a:p>
            <a:r>
              <a:rPr lang="ko-KR" altLang="en-US" sz="2800" dirty="0">
                <a:solidFill>
                  <a:prstClr val="black"/>
                </a:solidFill>
              </a:rPr>
              <a:t>배열과 </a:t>
            </a:r>
            <a:r>
              <a:rPr lang="ko-KR" altLang="en-US" sz="2800" dirty="0" err="1">
                <a:solidFill>
                  <a:prstClr val="black"/>
                </a:solidFill>
              </a:rPr>
              <a:t>반복문을</a:t>
            </a:r>
            <a:r>
              <a:rPr lang="ko-KR" altLang="en-US" sz="2800" dirty="0">
                <a:solidFill>
                  <a:prstClr val="black"/>
                </a:solidFill>
              </a:rPr>
              <a:t> 이용한 이미지 목록과 이벤트 </a:t>
            </a:r>
            <a:r>
              <a:rPr lang="ko-KR" altLang="en-US" sz="2800" dirty="0"/>
              <a:t>처리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9" t="26525" r="69323" b="64157"/>
          <a:stretch/>
        </p:blipFill>
        <p:spPr bwMode="auto">
          <a:xfrm>
            <a:off x="156859" y="19744"/>
            <a:ext cx="1394910" cy="906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56859" y="1124773"/>
            <a:ext cx="5648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</a:rPr>
              <a:t>mobile web </a:t>
            </a:r>
            <a:r>
              <a:rPr lang="ko-KR" altLang="en-US" dirty="0">
                <a:solidFill>
                  <a:prstClr val="black"/>
                </a:solidFill>
              </a:rPr>
              <a:t>소스에서 오디오 목록을 배열로 수정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0" t="18902" r="16647" b="28502"/>
          <a:stretch/>
        </p:blipFill>
        <p:spPr bwMode="auto">
          <a:xfrm>
            <a:off x="6236898" y="1020379"/>
            <a:ext cx="3372928" cy="5873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20884" y="1494105"/>
            <a:ext cx="5829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prstClr val="black"/>
                </a:solidFill>
              </a:rPr>
              <a:t>5</a:t>
            </a:r>
            <a:r>
              <a:rPr lang="ko-KR" altLang="en-US" dirty="0">
                <a:solidFill>
                  <a:prstClr val="black"/>
                </a:solidFill>
              </a:rPr>
              <a:t>장의 </a:t>
            </a:r>
            <a:r>
              <a:rPr lang="en-US" altLang="ko-KR" dirty="0">
                <a:solidFill>
                  <a:prstClr val="black"/>
                </a:solidFill>
              </a:rPr>
              <a:t>Mobile Web 2</a:t>
            </a:r>
            <a:r>
              <a:rPr lang="ko-KR" altLang="en-US" dirty="0">
                <a:solidFill>
                  <a:prstClr val="black"/>
                </a:solidFill>
              </a:rPr>
              <a:t>소스에서 오디오 목록을 </a:t>
            </a:r>
            <a:r>
              <a:rPr lang="ko-KR" altLang="en-US" dirty="0" err="1">
                <a:solidFill>
                  <a:prstClr val="black"/>
                </a:solidFill>
              </a:rPr>
              <a:t>반복문으로</a:t>
            </a:r>
            <a:r>
              <a:rPr lang="ko-KR" altLang="en-US" dirty="0">
                <a:solidFill>
                  <a:prstClr val="black"/>
                </a:solidFill>
              </a:rPr>
              <a:t> 수정</a:t>
            </a:r>
          </a:p>
        </p:txBody>
      </p:sp>
    </p:spTree>
    <p:extLst>
      <p:ext uri="{BB962C8B-B14F-4D97-AF65-F5344CB8AC3E}">
        <p14:creationId xmlns:p14="http://schemas.microsoft.com/office/powerpoint/2010/main" val="423299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3964" y="0"/>
            <a:ext cx="3257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prstClr val="black"/>
                </a:solidFill>
              </a:rPr>
              <a:t>오디오 목록과 이벤트 처리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30042" y="369332"/>
            <a:ext cx="807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prstClr val="black"/>
                </a:solidFill>
              </a:rPr>
              <a:t>오디오 목록을 출력하고 목록을 클릭하면 지정된 오디오가 재생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217" y="807036"/>
            <a:ext cx="5000236" cy="578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90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070228202220_F050TGp">
  <a:themeElements>
    <a:clrScheme name="Custom Design 1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1966B3"/>
      </a:accent1>
      <a:accent2>
        <a:srgbClr val="99CC00"/>
      </a:accent2>
      <a:accent3>
        <a:srgbClr val="FFFFFF"/>
      </a:accent3>
      <a:accent4>
        <a:srgbClr val="0D345F"/>
      </a:accent4>
      <a:accent5>
        <a:srgbClr val="ABB8D6"/>
      </a:accent5>
      <a:accent6>
        <a:srgbClr val="8AB900"/>
      </a:accent6>
      <a:hlink>
        <a:srgbClr val="5AABCC"/>
      </a:hlink>
      <a:folHlink>
        <a:srgbClr val="648B8C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1966B3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BB8D6"/>
        </a:accent5>
        <a:accent6>
          <a:srgbClr val="8AB900"/>
        </a:accent6>
        <a:hlink>
          <a:srgbClr val="5AABCC"/>
        </a:hlink>
        <a:folHlink>
          <a:srgbClr val="648B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17416B"/>
        </a:dk1>
        <a:lt1>
          <a:srgbClr val="FFFFFF"/>
        </a:lt1>
        <a:dk2>
          <a:srgbClr val="000000"/>
        </a:dk2>
        <a:lt2>
          <a:srgbClr val="C1D1D3"/>
        </a:lt2>
        <a:accent1>
          <a:srgbClr val="584383"/>
        </a:accent1>
        <a:accent2>
          <a:srgbClr val="578C8D"/>
        </a:accent2>
        <a:accent3>
          <a:srgbClr val="FFFFFF"/>
        </a:accent3>
        <a:accent4>
          <a:srgbClr val="12365A"/>
        </a:accent4>
        <a:accent5>
          <a:srgbClr val="B4B0C1"/>
        </a:accent5>
        <a:accent6>
          <a:srgbClr val="4E7E7F"/>
        </a:accent6>
        <a:hlink>
          <a:srgbClr val="A478A6"/>
        </a:hlink>
        <a:folHlink>
          <a:srgbClr val="9396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1F5281"/>
        </a:dk1>
        <a:lt1>
          <a:srgbClr val="FFFFFF"/>
        </a:lt1>
        <a:dk2>
          <a:srgbClr val="000000"/>
        </a:dk2>
        <a:lt2>
          <a:srgbClr val="BACCCE"/>
        </a:lt2>
        <a:accent1>
          <a:srgbClr val="326652"/>
        </a:accent1>
        <a:accent2>
          <a:srgbClr val="BAAA12"/>
        </a:accent2>
        <a:accent3>
          <a:srgbClr val="FFFFFF"/>
        </a:accent3>
        <a:accent4>
          <a:srgbClr val="19456D"/>
        </a:accent4>
        <a:accent5>
          <a:srgbClr val="ADB8B3"/>
        </a:accent5>
        <a:accent6>
          <a:srgbClr val="A89A0F"/>
        </a:accent6>
        <a:hlink>
          <a:srgbClr val="1481B8"/>
        </a:hlink>
        <a:folHlink>
          <a:srgbClr val="99CE8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20070228202220_F050TGp">
  <a:themeElements>
    <a:clrScheme name="Custom Design 1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1966B3"/>
      </a:accent1>
      <a:accent2>
        <a:srgbClr val="99CC00"/>
      </a:accent2>
      <a:accent3>
        <a:srgbClr val="FFFFFF"/>
      </a:accent3>
      <a:accent4>
        <a:srgbClr val="0D345F"/>
      </a:accent4>
      <a:accent5>
        <a:srgbClr val="ABB8D6"/>
      </a:accent5>
      <a:accent6>
        <a:srgbClr val="8AB900"/>
      </a:accent6>
      <a:hlink>
        <a:srgbClr val="5AABCC"/>
      </a:hlink>
      <a:folHlink>
        <a:srgbClr val="648B8C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1966B3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BB8D6"/>
        </a:accent5>
        <a:accent6>
          <a:srgbClr val="8AB900"/>
        </a:accent6>
        <a:hlink>
          <a:srgbClr val="5AABCC"/>
        </a:hlink>
        <a:folHlink>
          <a:srgbClr val="648B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17416B"/>
        </a:dk1>
        <a:lt1>
          <a:srgbClr val="FFFFFF"/>
        </a:lt1>
        <a:dk2>
          <a:srgbClr val="000000"/>
        </a:dk2>
        <a:lt2>
          <a:srgbClr val="C1D1D3"/>
        </a:lt2>
        <a:accent1>
          <a:srgbClr val="584383"/>
        </a:accent1>
        <a:accent2>
          <a:srgbClr val="578C8D"/>
        </a:accent2>
        <a:accent3>
          <a:srgbClr val="FFFFFF"/>
        </a:accent3>
        <a:accent4>
          <a:srgbClr val="12365A"/>
        </a:accent4>
        <a:accent5>
          <a:srgbClr val="B4B0C1"/>
        </a:accent5>
        <a:accent6>
          <a:srgbClr val="4E7E7F"/>
        </a:accent6>
        <a:hlink>
          <a:srgbClr val="A478A6"/>
        </a:hlink>
        <a:folHlink>
          <a:srgbClr val="9396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1F5281"/>
        </a:dk1>
        <a:lt1>
          <a:srgbClr val="FFFFFF"/>
        </a:lt1>
        <a:dk2>
          <a:srgbClr val="000000"/>
        </a:dk2>
        <a:lt2>
          <a:srgbClr val="BACCCE"/>
        </a:lt2>
        <a:accent1>
          <a:srgbClr val="326652"/>
        </a:accent1>
        <a:accent2>
          <a:srgbClr val="BAAA12"/>
        </a:accent2>
        <a:accent3>
          <a:srgbClr val="FFFFFF"/>
        </a:accent3>
        <a:accent4>
          <a:srgbClr val="19456D"/>
        </a:accent4>
        <a:accent5>
          <a:srgbClr val="ADB8B3"/>
        </a:accent5>
        <a:accent6>
          <a:srgbClr val="A89A0F"/>
        </a:accent6>
        <a:hlink>
          <a:srgbClr val="1481B8"/>
        </a:hlink>
        <a:folHlink>
          <a:srgbClr val="99CE8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20070228202220_F050TGp">
  <a:themeElements>
    <a:clrScheme name="Custom Design 1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1966B3"/>
      </a:accent1>
      <a:accent2>
        <a:srgbClr val="99CC00"/>
      </a:accent2>
      <a:accent3>
        <a:srgbClr val="FFFFFF"/>
      </a:accent3>
      <a:accent4>
        <a:srgbClr val="0D345F"/>
      </a:accent4>
      <a:accent5>
        <a:srgbClr val="ABB8D6"/>
      </a:accent5>
      <a:accent6>
        <a:srgbClr val="8AB900"/>
      </a:accent6>
      <a:hlink>
        <a:srgbClr val="5AABCC"/>
      </a:hlink>
      <a:folHlink>
        <a:srgbClr val="648B8C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1966B3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BB8D6"/>
        </a:accent5>
        <a:accent6>
          <a:srgbClr val="8AB900"/>
        </a:accent6>
        <a:hlink>
          <a:srgbClr val="5AABCC"/>
        </a:hlink>
        <a:folHlink>
          <a:srgbClr val="648B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17416B"/>
        </a:dk1>
        <a:lt1>
          <a:srgbClr val="FFFFFF"/>
        </a:lt1>
        <a:dk2>
          <a:srgbClr val="000000"/>
        </a:dk2>
        <a:lt2>
          <a:srgbClr val="C1D1D3"/>
        </a:lt2>
        <a:accent1>
          <a:srgbClr val="584383"/>
        </a:accent1>
        <a:accent2>
          <a:srgbClr val="578C8D"/>
        </a:accent2>
        <a:accent3>
          <a:srgbClr val="FFFFFF"/>
        </a:accent3>
        <a:accent4>
          <a:srgbClr val="12365A"/>
        </a:accent4>
        <a:accent5>
          <a:srgbClr val="B4B0C1"/>
        </a:accent5>
        <a:accent6>
          <a:srgbClr val="4E7E7F"/>
        </a:accent6>
        <a:hlink>
          <a:srgbClr val="A478A6"/>
        </a:hlink>
        <a:folHlink>
          <a:srgbClr val="9396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1F5281"/>
        </a:dk1>
        <a:lt1>
          <a:srgbClr val="FFFFFF"/>
        </a:lt1>
        <a:dk2>
          <a:srgbClr val="000000"/>
        </a:dk2>
        <a:lt2>
          <a:srgbClr val="BACCCE"/>
        </a:lt2>
        <a:accent1>
          <a:srgbClr val="326652"/>
        </a:accent1>
        <a:accent2>
          <a:srgbClr val="BAAA12"/>
        </a:accent2>
        <a:accent3>
          <a:srgbClr val="FFFFFF"/>
        </a:accent3>
        <a:accent4>
          <a:srgbClr val="19456D"/>
        </a:accent4>
        <a:accent5>
          <a:srgbClr val="ADB8B3"/>
        </a:accent5>
        <a:accent6>
          <a:srgbClr val="A89A0F"/>
        </a:accent6>
        <a:hlink>
          <a:srgbClr val="1481B8"/>
        </a:hlink>
        <a:folHlink>
          <a:srgbClr val="99CE8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20070228202220_F050TGp">
  <a:themeElements>
    <a:clrScheme name="Custom Design 1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1966B3"/>
      </a:accent1>
      <a:accent2>
        <a:srgbClr val="99CC00"/>
      </a:accent2>
      <a:accent3>
        <a:srgbClr val="FFFFFF"/>
      </a:accent3>
      <a:accent4>
        <a:srgbClr val="0D345F"/>
      </a:accent4>
      <a:accent5>
        <a:srgbClr val="ABB8D6"/>
      </a:accent5>
      <a:accent6>
        <a:srgbClr val="8AB900"/>
      </a:accent6>
      <a:hlink>
        <a:srgbClr val="5AABCC"/>
      </a:hlink>
      <a:folHlink>
        <a:srgbClr val="648B8C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1966B3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BB8D6"/>
        </a:accent5>
        <a:accent6>
          <a:srgbClr val="8AB900"/>
        </a:accent6>
        <a:hlink>
          <a:srgbClr val="5AABCC"/>
        </a:hlink>
        <a:folHlink>
          <a:srgbClr val="648B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17416B"/>
        </a:dk1>
        <a:lt1>
          <a:srgbClr val="FFFFFF"/>
        </a:lt1>
        <a:dk2>
          <a:srgbClr val="000000"/>
        </a:dk2>
        <a:lt2>
          <a:srgbClr val="C1D1D3"/>
        </a:lt2>
        <a:accent1>
          <a:srgbClr val="584383"/>
        </a:accent1>
        <a:accent2>
          <a:srgbClr val="578C8D"/>
        </a:accent2>
        <a:accent3>
          <a:srgbClr val="FFFFFF"/>
        </a:accent3>
        <a:accent4>
          <a:srgbClr val="12365A"/>
        </a:accent4>
        <a:accent5>
          <a:srgbClr val="B4B0C1"/>
        </a:accent5>
        <a:accent6>
          <a:srgbClr val="4E7E7F"/>
        </a:accent6>
        <a:hlink>
          <a:srgbClr val="A478A6"/>
        </a:hlink>
        <a:folHlink>
          <a:srgbClr val="9396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1F5281"/>
        </a:dk1>
        <a:lt1>
          <a:srgbClr val="FFFFFF"/>
        </a:lt1>
        <a:dk2>
          <a:srgbClr val="000000"/>
        </a:dk2>
        <a:lt2>
          <a:srgbClr val="BACCCE"/>
        </a:lt2>
        <a:accent1>
          <a:srgbClr val="326652"/>
        </a:accent1>
        <a:accent2>
          <a:srgbClr val="BAAA12"/>
        </a:accent2>
        <a:accent3>
          <a:srgbClr val="FFFFFF"/>
        </a:accent3>
        <a:accent4>
          <a:srgbClr val="19456D"/>
        </a:accent4>
        <a:accent5>
          <a:srgbClr val="ADB8B3"/>
        </a:accent5>
        <a:accent6>
          <a:srgbClr val="A89A0F"/>
        </a:accent6>
        <a:hlink>
          <a:srgbClr val="1481B8"/>
        </a:hlink>
        <a:folHlink>
          <a:srgbClr val="99CE8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20070228202220_F050TGp">
  <a:themeElements>
    <a:clrScheme name="Custom Design 1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1966B3"/>
      </a:accent1>
      <a:accent2>
        <a:srgbClr val="99CC00"/>
      </a:accent2>
      <a:accent3>
        <a:srgbClr val="FFFFFF"/>
      </a:accent3>
      <a:accent4>
        <a:srgbClr val="0D345F"/>
      </a:accent4>
      <a:accent5>
        <a:srgbClr val="ABB8D6"/>
      </a:accent5>
      <a:accent6>
        <a:srgbClr val="8AB900"/>
      </a:accent6>
      <a:hlink>
        <a:srgbClr val="5AABCC"/>
      </a:hlink>
      <a:folHlink>
        <a:srgbClr val="648B8C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1966B3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BB8D6"/>
        </a:accent5>
        <a:accent6>
          <a:srgbClr val="8AB900"/>
        </a:accent6>
        <a:hlink>
          <a:srgbClr val="5AABCC"/>
        </a:hlink>
        <a:folHlink>
          <a:srgbClr val="648B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17416B"/>
        </a:dk1>
        <a:lt1>
          <a:srgbClr val="FFFFFF"/>
        </a:lt1>
        <a:dk2>
          <a:srgbClr val="000000"/>
        </a:dk2>
        <a:lt2>
          <a:srgbClr val="C1D1D3"/>
        </a:lt2>
        <a:accent1>
          <a:srgbClr val="584383"/>
        </a:accent1>
        <a:accent2>
          <a:srgbClr val="578C8D"/>
        </a:accent2>
        <a:accent3>
          <a:srgbClr val="FFFFFF"/>
        </a:accent3>
        <a:accent4>
          <a:srgbClr val="12365A"/>
        </a:accent4>
        <a:accent5>
          <a:srgbClr val="B4B0C1"/>
        </a:accent5>
        <a:accent6>
          <a:srgbClr val="4E7E7F"/>
        </a:accent6>
        <a:hlink>
          <a:srgbClr val="A478A6"/>
        </a:hlink>
        <a:folHlink>
          <a:srgbClr val="9396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1F5281"/>
        </a:dk1>
        <a:lt1>
          <a:srgbClr val="FFFFFF"/>
        </a:lt1>
        <a:dk2>
          <a:srgbClr val="000000"/>
        </a:dk2>
        <a:lt2>
          <a:srgbClr val="BACCCE"/>
        </a:lt2>
        <a:accent1>
          <a:srgbClr val="326652"/>
        </a:accent1>
        <a:accent2>
          <a:srgbClr val="BAAA12"/>
        </a:accent2>
        <a:accent3>
          <a:srgbClr val="FFFFFF"/>
        </a:accent3>
        <a:accent4>
          <a:srgbClr val="19456D"/>
        </a:accent4>
        <a:accent5>
          <a:srgbClr val="ADB8B3"/>
        </a:accent5>
        <a:accent6>
          <a:srgbClr val="A89A0F"/>
        </a:accent6>
        <a:hlink>
          <a:srgbClr val="1481B8"/>
        </a:hlink>
        <a:folHlink>
          <a:srgbClr val="99CE8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20070228202220_F050TGp">
  <a:themeElements>
    <a:clrScheme name="Custom Design 1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1966B3"/>
      </a:accent1>
      <a:accent2>
        <a:srgbClr val="99CC00"/>
      </a:accent2>
      <a:accent3>
        <a:srgbClr val="FFFFFF"/>
      </a:accent3>
      <a:accent4>
        <a:srgbClr val="0D345F"/>
      </a:accent4>
      <a:accent5>
        <a:srgbClr val="ABB8D6"/>
      </a:accent5>
      <a:accent6>
        <a:srgbClr val="8AB900"/>
      </a:accent6>
      <a:hlink>
        <a:srgbClr val="5AABCC"/>
      </a:hlink>
      <a:folHlink>
        <a:srgbClr val="648B8C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1966B3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BB8D6"/>
        </a:accent5>
        <a:accent6>
          <a:srgbClr val="8AB900"/>
        </a:accent6>
        <a:hlink>
          <a:srgbClr val="5AABCC"/>
        </a:hlink>
        <a:folHlink>
          <a:srgbClr val="648B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17416B"/>
        </a:dk1>
        <a:lt1>
          <a:srgbClr val="FFFFFF"/>
        </a:lt1>
        <a:dk2>
          <a:srgbClr val="000000"/>
        </a:dk2>
        <a:lt2>
          <a:srgbClr val="C1D1D3"/>
        </a:lt2>
        <a:accent1>
          <a:srgbClr val="584383"/>
        </a:accent1>
        <a:accent2>
          <a:srgbClr val="578C8D"/>
        </a:accent2>
        <a:accent3>
          <a:srgbClr val="FFFFFF"/>
        </a:accent3>
        <a:accent4>
          <a:srgbClr val="12365A"/>
        </a:accent4>
        <a:accent5>
          <a:srgbClr val="B4B0C1"/>
        </a:accent5>
        <a:accent6>
          <a:srgbClr val="4E7E7F"/>
        </a:accent6>
        <a:hlink>
          <a:srgbClr val="A478A6"/>
        </a:hlink>
        <a:folHlink>
          <a:srgbClr val="9396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1F5281"/>
        </a:dk1>
        <a:lt1>
          <a:srgbClr val="FFFFFF"/>
        </a:lt1>
        <a:dk2>
          <a:srgbClr val="000000"/>
        </a:dk2>
        <a:lt2>
          <a:srgbClr val="BACCCE"/>
        </a:lt2>
        <a:accent1>
          <a:srgbClr val="326652"/>
        </a:accent1>
        <a:accent2>
          <a:srgbClr val="BAAA12"/>
        </a:accent2>
        <a:accent3>
          <a:srgbClr val="FFFFFF"/>
        </a:accent3>
        <a:accent4>
          <a:srgbClr val="19456D"/>
        </a:accent4>
        <a:accent5>
          <a:srgbClr val="ADB8B3"/>
        </a:accent5>
        <a:accent6>
          <a:srgbClr val="A89A0F"/>
        </a:accent6>
        <a:hlink>
          <a:srgbClr val="1481B8"/>
        </a:hlink>
        <a:folHlink>
          <a:srgbClr val="99CE8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5608</TotalTime>
  <Words>2356</Words>
  <Application>Microsoft Office PowerPoint</Application>
  <PresentationFormat>와이드스크린</PresentationFormat>
  <Paragraphs>298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맑은 고딕</vt:lpstr>
      <vt:lpstr>Arial</vt:lpstr>
      <vt:lpstr>Wingdings</vt:lpstr>
      <vt:lpstr>Office 테마</vt:lpstr>
      <vt:lpstr>20070228202220_F050TGp</vt:lpstr>
      <vt:lpstr>1_20070228202220_F050TGp</vt:lpstr>
      <vt:lpstr>2_20070228202220_F050TGp</vt:lpstr>
      <vt:lpstr>3_20070228202220_F050TGp</vt:lpstr>
      <vt:lpstr>4_20070228202220_F050TGp</vt:lpstr>
      <vt:lpstr>5_20070228202220_F050TGp</vt:lpstr>
      <vt:lpstr>6_Office 테마</vt:lpstr>
      <vt:lpstr>제 27강 JSP 제어문 모바일웹문서작성</vt:lpstr>
      <vt:lpstr>배열과 반복문을 이용한 이미지 목록과 이벤트 처리</vt:lpstr>
      <vt:lpstr>PowerPoint 프레젠테이션</vt:lpstr>
      <vt:lpstr>image.jsp</vt:lpstr>
      <vt:lpstr>PowerPoint 프레젠테이션</vt:lpstr>
      <vt:lpstr>PowerPoint 프레젠테이션</vt:lpstr>
      <vt:lpstr>PowerPoint 프레젠테이션</vt:lpstr>
      <vt:lpstr>배열과 반복문을 이용한 이미지 목록과 이벤트 처리</vt:lpstr>
      <vt:lpstr>PowerPoint 프레젠테이션</vt:lpstr>
      <vt:lpstr>PowerPoint 프레젠테이션</vt:lpstr>
      <vt:lpstr>PowerPoint 프레젠테이션</vt:lpstr>
      <vt:lpstr>PowerPoint 프레젠테이션</vt:lpstr>
      <vt:lpstr>배열과 반복문을 이용한 비디오 목록과 이벤트 처리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 7강 모바일 웹시스템과 웹페이지 작성</dc:title>
  <dc:creator>Windows 사용자</dc:creator>
  <cp:lastModifiedBy>정정욱</cp:lastModifiedBy>
  <cp:revision>256</cp:revision>
  <dcterms:created xsi:type="dcterms:W3CDTF">2020-09-14T08:38:55Z</dcterms:created>
  <dcterms:modified xsi:type="dcterms:W3CDTF">2022-12-02T07:20:03Z</dcterms:modified>
</cp:coreProperties>
</file>